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35"/>
  </p:notesMasterIdLst>
  <p:handoutMasterIdLst>
    <p:handoutMasterId r:id="rId36"/>
  </p:handoutMasterIdLst>
  <p:sldIdLst>
    <p:sldId id="647" r:id="rId5"/>
    <p:sldId id="388" r:id="rId6"/>
    <p:sldId id="753" r:id="rId7"/>
    <p:sldId id="659" r:id="rId8"/>
    <p:sldId id="824" r:id="rId9"/>
    <p:sldId id="918" r:id="rId10"/>
    <p:sldId id="778" r:id="rId11"/>
    <p:sldId id="779" r:id="rId12"/>
    <p:sldId id="780" r:id="rId13"/>
    <p:sldId id="963" r:id="rId14"/>
    <p:sldId id="874" r:id="rId15"/>
    <p:sldId id="876" r:id="rId16"/>
    <p:sldId id="919" r:id="rId17"/>
    <p:sldId id="964" r:id="rId18"/>
    <p:sldId id="765" r:id="rId19"/>
    <p:sldId id="766" r:id="rId20"/>
    <p:sldId id="838" r:id="rId21"/>
    <p:sldId id="965" r:id="rId22"/>
    <p:sldId id="839" r:id="rId23"/>
    <p:sldId id="924" r:id="rId24"/>
    <p:sldId id="966" r:id="rId25"/>
    <p:sldId id="926" r:id="rId26"/>
    <p:sldId id="931" r:id="rId27"/>
    <p:sldId id="932" r:id="rId28"/>
    <p:sldId id="967" r:id="rId29"/>
    <p:sldId id="934" r:id="rId30"/>
    <p:sldId id="946" r:id="rId31"/>
    <p:sldId id="968" r:id="rId32"/>
    <p:sldId id="935" r:id="rId33"/>
    <p:sldId id="56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47"/>
            <p14:sldId id="388"/>
            <p14:sldId id="753"/>
            <p14:sldId id="659"/>
            <p14:sldId id="824"/>
            <p14:sldId id="918"/>
            <p14:sldId id="778"/>
            <p14:sldId id="779"/>
            <p14:sldId id="780"/>
            <p14:sldId id="963"/>
            <p14:sldId id="874"/>
            <p14:sldId id="876"/>
            <p14:sldId id="919"/>
            <p14:sldId id="964"/>
            <p14:sldId id="765"/>
            <p14:sldId id="766"/>
            <p14:sldId id="838"/>
            <p14:sldId id="965"/>
            <p14:sldId id="839"/>
            <p14:sldId id="924"/>
            <p14:sldId id="966"/>
            <p14:sldId id="926"/>
            <p14:sldId id="931"/>
            <p14:sldId id="932"/>
            <p14:sldId id="967"/>
            <p14:sldId id="934"/>
            <p14:sldId id="946"/>
            <p14:sldId id="968"/>
            <p14:sldId id="935"/>
            <p14:sldId id="566"/>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6CE25D-29FD-4E77-88D0-C921200FB36C}" v="49" dt="2025-11-25T09:27:40.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85" autoAdjust="0"/>
    <p:restoredTop sz="94601" autoAdjust="0"/>
  </p:normalViewPr>
  <p:slideViewPr>
    <p:cSldViewPr snapToGrid="0">
      <p:cViewPr varScale="1">
        <p:scale>
          <a:sx n="63" d="100"/>
          <a:sy n="63" d="100"/>
        </p:scale>
        <p:origin x="284" y="5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A549617C-FDE1-4BD2-980D-D363326ABCB9}"/>
    <pc:docChg chg="undo custSel addSld delSld modSld sldOrd modSection">
      <pc:chgData name="Yoel Kortick" userId="167978f5-7f40-4909-85d5-d4149554ad4e" providerId="ADAL" clId="{A549617C-FDE1-4BD2-980D-D363326ABCB9}" dt="2025-03-26T13:40:24.010" v="2385" actId="20578"/>
      <pc:docMkLst>
        <pc:docMk/>
      </pc:docMkLst>
      <pc:sldChg chg="modSp">
        <pc:chgData name="Yoel Kortick" userId="167978f5-7f40-4909-85d5-d4149554ad4e" providerId="ADAL" clId="{A549617C-FDE1-4BD2-980D-D363326ABCB9}" dt="2025-03-26T13:40:24.010" v="2385" actId="20578"/>
        <pc:sldMkLst>
          <pc:docMk/>
          <pc:sldMk cId="815051809" sldId="388"/>
        </pc:sldMkLst>
      </pc:sldChg>
      <pc:sldChg chg="addSp mod">
        <pc:chgData name="Yoel Kortick" userId="167978f5-7f40-4909-85d5-d4149554ad4e" providerId="ADAL" clId="{A549617C-FDE1-4BD2-980D-D363326ABCB9}" dt="2025-03-26T05:20:17.077" v="0" actId="11529"/>
        <pc:sldMkLst>
          <pc:docMk/>
          <pc:sldMk cId="772738550" sldId="654"/>
        </pc:sldMkLst>
      </pc:sldChg>
      <pc:sldChg chg="addSp modSp mod">
        <pc:chgData name="Yoel Kortick" userId="167978f5-7f40-4909-85d5-d4149554ad4e" providerId="ADAL" clId="{A549617C-FDE1-4BD2-980D-D363326ABCB9}" dt="2025-03-26T05:20:49.216" v="8" actId="1036"/>
        <pc:sldMkLst>
          <pc:docMk/>
          <pc:sldMk cId="2696378798" sldId="655"/>
        </pc:sldMkLst>
      </pc:sldChg>
      <pc:sldChg chg="addSp delSp modSp mod">
        <pc:chgData name="Yoel Kortick" userId="167978f5-7f40-4909-85d5-d4149554ad4e" providerId="ADAL" clId="{A549617C-FDE1-4BD2-980D-D363326ABCB9}" dt="2025-03-26T12:21:40.907" v="1148" actId="12"/>
        <pc:sldMkLst>
          <pc:docMk/>
          <pc:sldMk cId="3867615705" sldId="656"/>
        </pc:sldMkLst>
      </pc:sldChg>
      <pc:sldChg chg="addSp delSp modSp mod">
        <pc:chgData name="Yoel Kortick" userId="167978f5-7f40-4909-85d5-d4149554ad4e" providerId="ADAL" clId="{A549617C-FDE1-4BD2-980D-D363326ABCB9}" dt="2025-03-26T12:34:12.076" v="1309" actId="14100"/>
        <pc:sldMkLst>
          <pc:docMk/>
          <pc:sldMk cId="3168855339" sldId="657"/>
        </pc:sldMkLst>
      </pc:sldChg>
      <pc:sldChg chg="addSp delSp modSp mod">
        <pc:chgData name="Yoel Kortick" userId="167978f5-7f40-4909-85d5-d4149554ad4e" providerId="ADAL" clId="{A549617C-FDE1-4BD2-980D-D363326ABCB9}" dt="2025-03-26T12:44:05.476" v="1435" actId="6549"/>
        <pc:sldMkLst>
          <pc:docMk/>
          <pc:sldMk cId="117500328" sldId="658"/>
        </pc:sldMkLst>
      </pc:sldChg>
      <pc:sldChg chg="modSp mod">
        <pc:chgData name="Yoel Kortick" userId="167978f5-7f40-4909-85d5-d4149554ad4e" providerId="ADAL" clId="{A549617C-FDE1-4BD2-980D-D363326ABCB9}" dt="2025-03-26T05:23:03.233" v="9" actId="20577"/>
        <pc:sldMkLst>
          <pc:docMk/>
          <pc:sldMk cId="3623821938" sldId="659"/>
        </pc:sldMkLst>
      </pc:sldChg>
      <pc:sldChg chg="add setBg">
        <pc:chgData name="Yoel Kortick" userId="167978f5-7f40-4909-85d5-d4149554ad4e" providerId="ADAL" clId="{A549617C-FDE1-4BD2-980D-D363326ABCB9}" dt="2025-03-26T13:40:15.306" v="2384"/>
        <pc:sldMkLst>
          <pc:docMk/>
          <pc:sldMk cId="2924909091" sldId="660"/>
        </pc:sldMkLst>
      </pc:sldChg>
      <pc:sldChg chg="del">
        <pc:chgData name="Yoel Kortick" userId="167978f5-7f40-4909-85d5-d4149554ad4e" providerId="ADAL" clId="{A549617C-FDE1-4BD2-980D-D363326ABCB9}" dt="2025-03-26T13:39:47.354" v="2383" actId="2696"/>
        <pc:sldMkLst>
          <pc:docMk/>
          <pc:sldMk cId="3798875754" sldId="660"/>
        </pc:sldMkLst>
      </pc:sldChg>
      <pc:sldChg chg="addSp delSp modSp mod">
        <pc:chgData name="Yoel Kortick" userId="167978f5-7f40-4909-85d5-d4149554ad4e" providerId="ADAL" clId="{A549617C-FDE1-4BD2-980D-D363326ABCB9}" dt="2025-03-26T12:35:47.731" v="1355" actId="166"/>
        <pc:sldMkLst>
          <pc:docMk/>
          <pc:sldMk cId="3192303771" sldId="661"/>
        </pc:sldMkLst>
      </pc:sldChg>
      <pc:sldChg chg="add">
        <pc:chgData name="Yoel Kortick" userId="167978f5-7f40-4909-85d5-d4149554ad4e" providerId="ADAL" clId="{A549617C-FDE1-4BD2-980D-D363326ABCB9}" dt="2025-03-26T13:40:15.306" v="2384"/>
        <pc:sldMkLst>
          <pc:docMk/>
          <pc:sldMk cId="456861909" sldId="664"/>
        </pc:sldMkLst>
      </pc:sldChg>
      <pc:sldChg chg="del">
        <pc:chgData name="Yoel Kortick" userId="167978f5-7f40-4909-85d5-d4149554ad4e" providerId="ADAL" clId="{A549617C-FDE1-4BD2-980D-D363326ABCB9}" dt="2025-03-26T13:39:47.354" v="2383" actId="2696"/>
        <pc:sldMkLst>
          <pc:docMk/>
          <pc:sldMk cId="4105886280" sldId="664"/>
        </pc:sldMkLst>
      </pc:sldChg>
      <pc:sldChg chg="addSp delSp modSp mod">
        <pc:chgData name="Yoel Kortick" userId="167978f5-7f40-4909-85d5-d4149554ad4e" providerId="ADAL" clId="{A549617C-FDE1-4BD2-980D-D363326ABCB9}" dt="2025-03-26T12:51:45.127" v="1669" actId="20577"/>
        <pc:sldMkLst>
          <pc:docMk/>
          <pc:sldMk cId="3543690014" sldId="667"/>
        </pc:sldMkLst>
      </pc:sldChg>
      <pc:sldChg chg="del">
        <pc:chgData name="Yoel Kortick" userId="167978f5-7f40-4909-85d5-d4149554ad4e" providerId="ADAL" clId="{A549617C-FDE1-4BD2-980D-D363326ABCB9}" dt="2025-03-26T13:23:14.266" v="2072" actId="47"/>
        <pc:sldMkLst>
          <pc:docMk/>
          <pc:sldMk cId="1898527764" sldId="668"/>
        </pc:sldMkLst>
      </pc:sldChg>
      <pc:sldChg chg="del">
        <pc:chgData name="Yoel Kortick" userId="167978f5-7f40-4909-85d5-d4149554ad4e" providerId="ADAL" clId="{A549617C-FDE1-4BD2-980D-D363326ABCB9}" dt="2025-03-26T13:23:17.989" v="2073" actId="47"/>
        <pc:sldMkLst>
          <pc:docMk/>
          <pc:sldMk cId="1387840951" sldId="669"/>
        </pc:sldMkLst>
      </pc:sldChg>
      <pc:sldChg chg="del">
        <pc:chgData name="Yoel Kortick" userId="167978f5-7f40-4909-85d5-d4149554ad4e" providerId="ADAL" clId="{A549617C-FDE1-4BD2-980D-D363326ABCB9}" dt="2025-03-26T13:23:21.605" v="2074" actId="47"/>
        <pc:sldMkLst>
          <pc:docMk/>
          <pc:sldMk cId="430718327" sldId="670"/>
        </pc:sldMkLst>
      </pc:sldChg>
      <pc:sldChg chg="del">
        <pc:chgData name="Yoel Kortick" userId="167978f5-7f40-4909-85d5-d4149554ad4e" providerId="ADAL" clId="{A549617C-FDE1-4BD2-980D-D363326ABCB9}" dt="2025-03-26T13:23:25.069" v="2075" actId="47"/>
        <pc:sldMkLst>
          <pc:docMk/>
          <pc:sldMk cId="291994855" sldId="671"/>
        </pc:sldMkLst>
      </pc:sldChg>
      <pc:sldChg chg="addSp delSp modSp mod">
        <pc:chgData name="Yoel Kortick" userId="167978f5-7f40-4909-85d5-d4149554ad4e" providerId="ADAL" clId="{A549617C-FDE1-4BD2-980D-D363326ABCB9}" dt="2025-03-26T13:27:54.956" v="2203" actId="1035"/>
        <pc:sldMkLst>
          <pc:docMk/>
          <pc:sldMk cId="807762896" sldId="672"/>
        </pc:sldMkLst>
      </pc:sldChg>
      <pc:sldChg chg="addSp delSp modSp mod">
        <pc:chgData name="Yoel Kortick" userId="167978f5-7f40-4909-85d5-d4149554ad4e" providerId="ADAL" clId="{A549617C-FDE1-4BD2-980D-D363326ABCB9}" dt="2025-03-26T13:27:24.849" v="2169" actId="1036"/>
        <pc:sldMkLst>
          <pc:docMk/>
          <pc:sldMk cId="1193229570" sldId="673"/>
        </pc:sldMkLst>
      </pc:sldChg>
      <pc:sldChg chg="addSp delSp modSp mod">
        <pc:chgData name="Yoel Kortick" userId="167978f5-7f40-4909-85d5-d4149554ad4e" providerId="ADAL" clId="{A549617C-FDE1-4BD2-980D-D363326ABCB9}" dt="2025-03-26T13:29:00.547" v="2257" actId="1038"/>
        <pc:sldMkLst>
          <pc:docMk/>
          <pc:sldMk cId="4210708260" sldId="674"/>
        </pc:sldMkLst>
      </pc:sldChg>
      <pc:sldChg chg="addSp delSp modSp mod">
        <pc:chgData name="Yoel Kortick" userId="167978f5-7f40-4909-85d5-d4149554ad4e" providerId="ADAL" clId="{A549617C-FDE1-4BD2-980D-D363326ABCB9}" dt="2025-03-26T13:31:44.082" v="2302" actId="12"/>
        <pc:sldMkLst>
          <pc:docMk/>
          <pc:sldMk cId="1769701769" sldId="675"/>
        </pc:sldMkLst>
      </pc:sldChg>
      <pc:sldChg chg="addSp delSp modSp mod">
        <pc:chgData name="Yoel Kortick" userId="167978f5-7f40-4909-85d5-d4149554ad4e" providerId="ADAL" clId="{A549617C-FDE1-4BD2-980D-D363326ABCB9}" dt="2025-03-26T13:36:56.986" v="2382" actId="208"/>
        <pc:sldMkLst>
          <pc:docMk/>
          <pc:sldMk cId="500567192" sldId="676"/>
        </pc:sldMkLst>
      </pc:sldChg>
      <pc:sldChg chg="del">
        <pc:chgData name="Yoel Kortick" userId="167978f5-7f40-4909-85d5-d4149554ad4e" providerId="ADAL" clId="{A549617C-FDE1-4BD2-980D-D363326ABCB9}" dt="2025-03-26T05:45:02.126" v="129" actId="2696"/>
        <pc:sldMkLst>
          <pc:docMk/>
          <pc:sldMk cId="3077068234" sldId="686"/>
        </pc:sldMkLst>
      </pc:sldChg>
      <pc:sldChg chg="add">
        <pc:chgData name="Yoel Kortick" userId="167978f5-7f40-4909-85d5-d4149554ad4e" providerId="ADAL" clId="{A549617C-FDE1-4BD2-980D-D363326ABCB9}" dt="2025-03-26T05:45:53.825" v="130"/>
        <pc:sldMkLst>
          <pc:docMk/>
          <pc:sldMk cId="3294941223" sldId="686"/>
        </pc:sldMkLst>
      </pc:sldChg>
      <pc:sldChg chg="addSp modSp add mod">
        <pc:chgData name="Yoel Kortick" userId="167978f5-7f40-4909-85d5-d4149554ad4e" providerId="ADAL" clId="{A549617C-FDE1-4BD2-980D-D363326ABCB9}" dt="2025-03-26T06:22:13.757" v="537" actId="1035"/>
        <pc:sldMkLst>
          <pc:docMk/>
          <pc:sldMk cId="572596212" sldId="687"/>
        </pc:sldMkLst>
      </pc:sldChg>
      <pc:sldChg chg="del">
        <pc:chgData name="Yoel Kortick" userId="167978f5-7f40-4909-85d5-d4149554ad4e" providerId="ADAL" clId="{A549617C-FDE1-4BD2-980D-D363326ABCB9}" dt="2025-03-26T05:45:02.126" v="129" actId="2696"/>
        <pc:sldMkLst>
          <pc:docMk/>
          <pc:sldMk cId="806293368" sldId="687"/>
        </pc:sldMkLst>
      </pc:sldChg>
      <pc:sldChg chg="modSp mod">
        <pc:chgData name="Yoel Kortick" userId="167978f5-7f40-4909-85d5-d4149554ad4e" providerId="ADAL" clId="{A549617C-FDE1-4BD2-980D-D363326ABCB9}" dt="2025-03-26T12:18:34.249" v="1131"/>
        <pc:sldMkLst>
          <pc:docMk/>
          <pc:sldMk cId="3900817606" sldId="693"/>
        </pc:sldMkLst>
      </pc:sldChg>
      <pc:sldChg chg="modSp mod">
        <pc:chgData name="Yoel Kortick" userId="167978f5-7f40-4909-85d5-d4149554ad4e" providerId="ADAL" clId="{A549617C-FDE1-4BD2-980D-D363326ABCB9}" dt="2025-03-26T05:30:12.104" v="70" actId="14100"/>
        <pc:sldMkLst>
          <pc:docMk/>
          <pc:sldMk cId="2658364484" sldId="694"/>
        </pc:sldMkLst>
      </pc:sldChg>
      <pc:sldChg chg="modSp mod">
        <pc:chgData name="Yoel Kortick" userId="167978f5-7f40-4909-85d5-d4149554ad4e" providerId="ADAL" clId="{A549617C-FDE1-4BD2-980D-D363326ABCB9}" dt="2025-03-26T05:29:02.465" v="53" actId="14100"/>
        <pc:sldMkLst>
          <pc:docMk/>
          <pc:sldMk cId="2289083123" sldId="695"/>
        </pc:sldMkLst>
      </pc:sldChg>
      <pc:sldChg chg="modSp mod">
        <pc:chgData name="Yoel Kortick" userId="167978f5-7f40-4909-85d5-d4149554ad4e" providerId="ADAL" clId="{A549617C-FDE1-4BD2-980D-D363326ABCB9}" dt="2025-03-26T12:25:33.722" v="1219" actId="12"/>
        <pc:sldMkLst>
          <pc:docMk/>
          <pc:sldMk cId="812820107" sldId="696"/>
        </pc:sldMkLst>
      </pc:sldChg>
      <pc:sldChg chg="addSp delSp modSp mod">
        <pc:chgData name="Yoel Kortick" userId="167978f5-7f40-4909-85d5-d4149554ad4e" providerId="ADAL" clId="{A549617C-FDE1-4BD2-980D-D363326ABCB9}" dt="2025-03-26T12:25:52.701" v="1223" actId="14100"/>
        <pc:sldMkLst>
          <pc:docMk/>
          <pc:sldMk cId="3929284306" sldId="697"/>
        </pc:sldMkLst>
      </pc:sldChg>
      <pc:sldChg chg="del">
        <pc:chgData name="Yoel Kortick" userId="167978f5-7f40-4909-85d5-d4149554ad4e" providerId="ADAL" clId="{A549617C-FDE1-4BD2-980D-D363326ABCB9}" dt="2025-03-26T06:46:13.676" v="672" actId="47"/>
        <pc:sldMkLst>
          <pc:docMk/>
          <pc:sldMk cId="2288534340" sldId="698"/>
        </pc:sldMkLst>
      </pc:sldChg>
      <pc:sldChg chg="addSp delSp modSp mod">
        <pc:chgData name="Yoel Kortick" userId="167978f5-7f40-4909-85d5-d4149554ad4e" providerId="ADAL" clId="{A549617C-FDE1-4BD2-980D-D363326ABCB9}" dt="2025-03-26T06:57:15.986" v="787" actId="208"/>
        <pc:sldMkLst>
          <pc:docMk/>
          <pc:sldMk cId="2412724434" sldId="699"/>
        </pc:sldMkLst>
      </pc:sldChg>
      <pc:sldChg chg="modSp mod">
        <pc:chgData name="Yoel Kortick" userId="167978f5-7f40-4909-85d5-d4149554ad4e" providerId="ADAL" clId="{A549617C-FDE1-4BD2-980D-D363326ABCB9}" dt="2025-03-26T05:32:05.194" v="127" actId="14100"/>
        <pc:sldMkLst>
          <pc:docMk/>
          <pc:sldMk cId="2676567132" sldId="700"/>
        </pc:sldMkLst>
      </pc:sldChg>
      <pc:sldChg chg="addSp delSp modSp add mod">
        <pc:chgData name="Yoel Kortick" userId="167978f5-7f40-4909-85d5-d4149554ad4e" providerId="ADAL" clId="{A549617C-FDE1-4BD2-980D-D363326ABCB9}" dt="2025-03-26T06:22:43.603" v="538" actId="1076"/>
        <pc:sldMkLst>
          <pc:docMk/>
          <pc:sldMk cId="3701601791" sldId="701"/>
        </pc:sldMkLst>
      </pc:sldChg>
      <pc:sldChg chg="addSp delSp modSp add mod">
        <pc:chgData name="Yoel Kortick" userId="167978f5-7f40-4909-85d5-d4149554ad4e" providerId="ADAL" clId="{A549617C-FDE1-4BD2-980D-D363326ABCB9}" dt="2025-03-26T12:25:44.352" v="1221" actId="14100"/>
        <pc:sldMkLst>
          <pc:docMk/>
          <pc:sldMk cId="437126074" sldId="702"/>
        </pc:sldMkLst>
      </pc:sldChg>
      <pc:sldChg chg="addSp delSp modSp add mod">
        <pc:chgData name="Yoel Kortick" userId="167978f5-7f40-4909-85d5-d4149554ad4e" providerId="ADAL" clId="{A549617C-FDE1-4BD2-980D-D363326ABCB9}" dt="2025-03-26T12:25:59.559" v="1224" actId="12"/>
        <pc:sldMkLst>
          <pc:docMk/>
          <pc:sldMk cId="1332973474" sldId="703"/>
        </pc:sldMkLst>
      </pc:sldChg>
      <pc:sldChg chg="addSp delSp modSp add mod ord">
        <pc:chgData name="Yoel Kortick" userId="167978f5-7f40-4909-85d5-d4149554ad4e" providerId="ADAL" clId="{A549617C-FDE1-4BD2-980D-D363326ABCB9}" dt="2025-03-26T12:26:12.195" v="1226" actId="14100"/>
        <pc:sldMkLst>
          <pc:docMk/>
          <pc:sldMk cId="72720149" sldId="704"/>
        </pc:sldMkLst>
      </pc:sldChg>
      <pc:sldChg chg="addSp delSp modSp add mod">
        <pc:chgData name="Yoel Kortick" userId="167978f5-7f40-4909-85d5-d4149554ad4e" providerId="ADAL" clId="{A549617C-FDE1-4BD2-980D-D363326ABCB9}" dt="2025-03-26T07:14:42.442" v="1109" actId="1076"/>
        <pc:sldMkLst>
          <pc:docMk/>
          <pc:sldMk cId="4181837683" sldId="705"/>
        </pc:sldMkLst>
      </pc:sldChg>
      <pc:sldChg chg="addSp delSp modSp add mod">
        <pc:chgData name="Yoel Kortick" userId="167978f5-7f40-4909-85d5-d4149554ad4e" providerId="ADAL" clId="{A549617C-FDE1-4BD2-980D-D363326ABCB9}" dt="2025-03-26T07:00:42.511" v="1003" actId="1076"/>
        <pc:sldMkLst>
          <pc:docMk/>
          <pc:sldMk cId="637422680" sldId="706"/>
        </pc:sldMkLst>
      </pc:sldChg>
      <pc:sldChg chg="addSp delSp modSp add mod">
        <pc:chgData name="Yoel Kortick" userId="167978f5-7f40-4909-85d5-d4149554ad4e" providerId="ADAL" clId="{A549617C-FDE1-4BD2-980D-D363326ABCB9}" dt="2025-03-26T12:32:03.622" v="1276" actId="20577"/>
        <pc:sldMkLst>
          <pc:docMk/>
          <pc:sldMk cId="1152824674" sldId="707"/>
        </pc:sldMkLst>
      </pc:sldChg>
      <pc:sldChg chg="addSp delSp modSp add mod">
        <pc:chgData name="Yoel Kortick" userId="167978f5-7f40-4909-85d5-d4149554ad4e" providerId="ADAL" clId="{A549617C-FDE1-4BD2-980D-D363326ABCB9}" dt="2025-03-26T12:25:06.229" v="1216" actId="20577"/>
        <pc:sldMkLst>
          <pc:docMk/>
          <pc:sldMk cId="2225016099" sldId="708"/>
        </pc:sldMkLst>
      </pc:sldChg>
      <pc:sldChg chg="addSp delSp modSp add mod">
        <pc:chgData name="Yoel Kortick" userId="167978f5-7f40-4909-85d5-d4149554ad4e" providerId="ADAL" clId="{A549617C-FDE1-4BD2-980D-D363326ABCB9}" dt="2025-03-26T13:10:08.817" v="1877" actId="20577"/>
        <pc:sldMkLst>
          <pc:docMk/>
          <pc:sldMk cId="4107658461" sldId="709"/>
        </pc:sldMkLst>
      </pc:sldChg>
      <pc:sldChg chg="addSp delSp modSp add mod">
        <pc:chgData name="Yoel Kortick" userId="167978f5-7f40-4909-85d5-d4149554ad4e" providerId="ADAL" clId="{A549617C-FDE1-4BD2-980D-D363326ABCB9}" dt="2025-03-26T12:53:39.542" v="1696" actId="14100"/>
        <pc:sldMkLst>
          <pc:docMk/>
          <pc:sldMk cId="64379080" sldId="710"/>
        </pc:sldMkLst>
      </pc:sldChg>
      <pc:sldChg chg="addSp delSp modSp add mod">
        <pc:chgData name="Yoel Kortick" userId="167978f5-7f40-4909-85d5-d4149554ad4e" providerId="ADAL" clId="{A549617C-FDE1-4BD2-980D-D363326ABCB9}" dt="2025-03-26T12:56:49.459" v="1795" actId="571"/>
        <pc:sldMkLst>
          <pc:docMk/>
          <pc:sldMk cId="3176835397" sldId="711"/>
        </pc:sldMkLst>
      </pc:sldChg>
      <pc:sldChg chg="add del">
        <pc:chgData name="Yoel Kortick" userId="167978f5-7f40-4909-85d5-d4149554ad4e" providerId="ADAL" clId="{A549617C-FDE1-4BD2-980D-D363326ABCB9}" dt="2025-03-26T13:23:09.853" v="2071" actId="47"/>
        <pc:sldMkLst>
          <pc:docMk/>
          <pc:sldMk cId="1829760589" sldId="712"/>
        </pc:sldMkLst>
      </pc:sldChg>
      <pc:sldChg chg="addSp delSp modSp add mod">
        <pc:chgData name="Yoel Kortick" userId="167978f5-7f40-4909-85d5-d4149554ad4e" providerId="ADAL" clId="{A549617C-FDE1-4BD2-980D-D363326ABCB9}" dt="2025-03-26T13:19:58.731" v="1987" actId="208"/>
        <pc:sldMkLst>
          <pc:docMk/>
          <pc:sldMk cId="1910410932" sldId="713"/>
        </pc:sldMkLst>
      </pc:sldChg>
      <pc:sldChg chg="addSp delSp modSp add mod">
        <pc:chgData name="Yoel Kortick" userId="167978f5-7f40-4909-85d5-d4149554ad4e" providerId="ADAL" clId="{A549617C-FDE1-4BD2-980D-D363326ABCB9}" dt="2025-03-26T13:21:39.286" v="2070" actId="14100"/>
        <pc:sldMkLst>
          <pc:docMk/>
          <pc:sldMk cId="1571791675" sldId="714"/>
        </pc:sldMkLst>
      </pc:sldChg>
    </pc:docChg>
  </pc:docChgLst>
  <pc:docChgLst>
    <pc:chgData name="Yoel Kortick" userId="167978f5-7f40-4909-85d5-d4149554ad4e" providerId="ADAL" clId="{4A539107-5504-4B30-BE0D-FD6D5F9D9A43}"/>
    <pc:docChg chg="undo custSel addSld delSld modSld modSection">
      <pc:chgData name="Yoel Kortick" userId="167978f5-7f40-4909-85d5-d4149554ad4e" providerId="ADAL" clId="{4A539107-5504-4B30-BE0D-FD6D5F9D9A43}" dt="2025-04-02T10:22:13.792" v="5216" actId="47"/>
      <pc:docMkLst>
        <pc:docMk/>
      </pc:docMkLst>
      <pc:sldChg chg="modSp mod">
        <pc:chgData name="Yoel Kortick" userId="167978f5-7f40-4909-85d5-d4149554ad4e" providerId="ADAL" clId="{4A539107-5504-4B30-BE0D-FD6D5F9D9A43}" dt="2025-03-27T16:13:18.304" v="1850" actId="14100"/>
        <pc:sldMkLst>
          <pc:docMk/>
          <pc:sldMk cId="815051809" sldId="388"/>
        </pc:sldMkLst>
      </pc:sldChg>
      <pc:sldChg chg="del">
        <pc:chgData name="Yoel Kortick" userId="167978f5-7f40-4909-85d5-d4149554ad4e" providerId="ADAL" clId="{4A539107-5504-4B30-BE0D-FD6D5F9D9A43}" dt="2025-03-26T13:42:57.154" v="24" actId="47"/>
        <pc:sldMkLst>
          <pc:docMk/>
          <pc:sldMk cId="1745681045" sldId="397"/>
        </pc:sldMkLst>
      </pc:sldChg>
      <pc:sldChg chg="del">
        <pc:chgData name="Yoel Kortick" userId="167978f5-7f40-4909-85d5-d4149554ad4e" providerId="ADAL" clId="{4A539107-5504-4B30-BE0D-FD6D5F9D9A43}" dt="2025-03-26T13:42:56.653" v="23" actId="47"/>
        <pc:sldMkLst>
          <pc:docMk/>
          <pc:sldMk cId="2554479115" sldId="398"/>
        </pc:sldMkLst>
      </pc:sldChg>
      <pc:sldChg chg="addSp delSp modSp mod">
        <pc:chgData name="Yoel Kortick" userId="167978f5-7f40-4909-85d5-d4149554ad4e" providerId="ADAL" clId="{4A539107-5504-4B30-BE0D-FD6D5F9D9A43}" dt="2025-03-26T13:44:24.424" v="68" actId="20577"/>
        <pc:sldMkLst>
          <pc:docMk/>
          <pc:sldMk cId="2594056538" sldId="647"/>
        </pc:sldMkLst>
      </pc:sldChg>
      <pc:sldChg chg="del">
        <pc:chgData name="Yoel Kortick" userId="167978f5-7f40-4909-85d5-d4149554ad4e" providerId="ADAL" clId="{4A539107-5504-4B30-BE0D-FD6D5F9D9A43}" dt="2025-03-26T13:42:57.601" v="25" actId="47"/>
        <pc:sldMkLst>
          <pc:docMk/>
          <pc:sldMk cId="3189043605" sldId="648"/>
        </pc:sldMkLst>
      </pc:sldChg>
      <pc:sldChg chg="del">
        <pc:chgData name="Yoel Kortick" userId="167978f5-7f40-4909-85d5-d4149554ad4e" providerId="ADAL" clId="{4A539107-5504-4B30-BE0D-FD6D5F9D9A43}" dt="2025-03-26T13:42:57.987" v="26" actId="47"/>
        <pc:sldMkLst>
          <pc:docMk/>
          <pc:sldMk cId="772285788" sldId="649"/>
        </pc:sldMkLst>
      </pc:sldChg>
      <pc:sldChg chg="del">
        <pc:chgData name="Yoel Kortick" userId="167978f5-7f40-4909-85d5-d4149554ad4e" providerId="ADAL" clId="{4A539107-5504-4B30-BE0D-FD6D5F9D9A43}" dt="2025-03-26T13:42:58.419" v="27" actId="47"/>
        <pc:sldMkLst>
          <pc:docMk/>
          <pc:sldMk cId="3516145148" sldId="650"/>
        </pc:sldMkLst>
      </pc:sldChg>
      <pc:sldChg chg="del">
        <pc:chgData name="Yoel Kortick" userId="167978f5-7f40-4909-85d5-d4149554ad4e" providerId="ADAL" clId="{4A539107-5504-4B30-BE0D-FD6D5F9D9A43}" dt="2025-03-26T13:42:59.381" v="28" actId="47"/>
        <pc:sldMkLst>
          <pc:docMk/>
          <pc:sldMk cId="3203775163" sldId="651"/>
        </pc:sldMkLst>
      </pc:sldChg>
      <pc:sldChg chg="del">
        <pc:chgData name="Yoel Kortick" userId="167978f5-7f40-4909-85d5-d4149554ad4e" providerId="ADAL" clId="{4A539107-5504-4B30-BE0D-FD6D5F9D9A43}" dt="2025-03-26T13:42:59.921" v="29" actId="47"/>
        <pc:sldMkLst>
          <pc:docMk/>
          <pc:sldMk cId="1512056173" sldId="653"/>
        </pc:sldMkLst>
      </pc:sldChg>
      <pc:sldChg chg="add del setBg">
        <pc:chgData name="Yoel Kortick" userId="167978f5-7f40-4909-85d5-d4149554ad4e" providerId="ADAL" clId="{4A539107-5504-4B30-BE0D-FD6D5F9D9A43}" dt="2025-03-27T16:12:40.636" v="1796"/>
        <pc:sldMkLst>
          <pc:docMk/>
          <pc:sldMk cId="772738550" sldId="654"/>
        </pc:sldMkLst>
      </pc:sldChg>
      <pc:sldChg chg="delSp modSp add del mod setBg">
        <pc:chgData name="Yoel Kortick" userId="167978f5-7f40-4909-85d5-d4149554ad4e" providerId="ADAL" clId="{4A539107-5504-4B30-BE0D-FD6D5F9D9A43}" dt="2025-04-02T10:20:29.875" v="5213" actId="478"/>
        <pc:sldMkLst>
          <pc:docMk/>
          <pc:sldMk cId="2696378798" sldId="655"/>
        </pc:sldMkLst>
      </pc:sldChg>
      <pc:sldChg chg="modSp mod">
        <pc:chgData name="Yoel Kortick" userId="167978f5-7f40-4909-85d5-d4149554ad4e" providerId="ADAL" clId="{4A539107-5504-4B30-BE0D-FD6D5F9D9A43}" dt="2025-03-27T16:41:26.341" v="2291" actId="20577"/>
        <pc:sldMkLst>
          <pc:docMk/>
          <pc:sldMk cId="3867615705" sldId="656"/>
        </pc:sldMkLst>
      </pc:sldChg>
      <pc:sldChg chg="modSp mod">
        <pc:chgData name="Yoel Kortick" userId="167978f5-7f40-4909-85d5-d4149554ad4e" providerId="ADAL" clId="{4A539107-5504-4B30-BE0D-FD6D5F9D9A43}" dt="2025-03-27T16:52:35.481" v="2421" actId="14100"/>
        <pc:sldMkLst>
          <pc:docMk/>
          <pc:sldMk cId="3168855339" sldId="657"/>
        </pc:sldMkLst>
      </pc:sldChg>
      <pc:sldChg chg="modSp mod">
        <pc:chgData name="Yoel Kortick" userId="167978f5-7f40-4909-85d5-d4149554ad4e" providerId="ADAL" clId="{4A539107-5504-4B30-BE0D-FD6D5F9D9A43}" dt="2025-03-27T16:55:16.751" v="2516" actId="20577"/>
        <pc:sldMkLst>
          <pc:docMk/>
          <pc:sldMk cId="117500328" sldId="658"/>
        </pc:sldMkLst>
      </pc:sldChg>
      <pc:sldChg chg="modSp mod">
        <pc:chgData name="Yoel Kortick" userId="167978f5-7f40-4909-85d5-d4149554ad4e" providerId="ADAL" clId="{4A539107-5504-4B30-BE0D-FD6D5F9D9A43}" dt="2025-03-27T17:31:41.543" v="2995" actId="255"/>
        <pc:sldMkLst>
          <pc:docMk/>
          <pc:sldMk cId="3623821938" sldId="659"/>
        </pc:sldMkLst>
      </pc:sldChg>
      <pc:sldChg chg="del">
        <pc:chgData name="Yoel Kortick" userId="167978f5-7f40-4909-85d5-d4149554ad4e" providerId="ADAL" clId="{4A539107-5504-4B30-BE0D-FD6D5F9D9A43}" dt="2025-03-26T13:43:11.855" v="37" actId="47"/>
        <pc:sldMkLst>
          <pc:docMk/>
          <pc:sldMk cId="2924909091" sldId="660"/>
        </pc:sldMkLst>
      </pc:sldChg>
      <pc:sldChg chg="addSp modSp mod">
        <pc:chgData name="Yoel Kortick" userId="167978f5-7f40-4909-85d5-d4149554ad4e" providerId="ADAL" clId="{4A539107-5504-4B30-BE0D-FD6D5F9D9A43}" dt="2025-03-27T16:54:17.577" v="2448" actId="1037"/>
        <pc:sldMkLst>
          <pc:docMk/>
          <pc:sldMk cId="3192303771" sldId="661"/>
        </pc:sldMkLst>
      </pc:sldChg>
      <pc:sldChg chg="add del">
        <pc:chgData name="Yoel Kortick" userId="167978f5-7f40-4909-85d5-d4149554ad4e" providerId="ADAL" clId="{4A539107-5504-4B30-BE0D-FD6D5F9D9A43}" dt="2025-03-27T16:12:40.636" v="1796"/>
        <pc:sldMkLst>
          <pc:docMk/>
          <pc:sldMk cId="4071181328" sldId="662"/>
        </pc:sldMkLst>
      </pc:sldChg>
      <pc:sldChg chg="modSp add del mod setBg">
        <pc:chgData name="Yoel Kortick" userId="167978f5-7f40-4909-85d5-d4149554ad4e" providerId="ADAL" clId="{4A539107-5504-4B30-BE0D-FD6D5F9D9A43}" dt="2025-03-27T16:16:32.624" v="1911"/>
        <pc:sldMkLst>
          <pc:docMk/>
          <pc:sldMk cId="3978528122" sldId="663"/>
        </pc:sldMkLst>
      </pc:sldChg>
      <pc:sldChg chg="del">
        <pc:chgData name="Yoel Kortick" userId="167978f5-7f40-4909-85d5-d4149554ad4e" providerId="ADAL" clId="{4A539107-5504-4B30-BE0D-FD6D5F9D9A43}" dt="2025-03-26T13:43:11.124" v="36" actId="47"/>
        <pc:sldMkLst>
          <pc:docMk/>
          <pc:sldMk cId="456861909" sldId="664"/>
        </pc:sldMkLst>
      </pc:sldChg>
      <pc:sldChg chg="del">
        <pc:chgData name="Yoel Kortick" userId="167978f5-7f40-4909-85d5-d4149554ad4e" providerId="ADAL" clId="{4A539107-5504-4B30-BE0D-FD6D5F9D9A43}" dt="2025-03-26T15:46:07.622" v="1382" actId="47"/>
        <pc:sldMkLst>
          <pc:docMk/>
          <pc:sldMk cId="2132961342" sldId="665"/>
        </pc:sldMkLst>
      </pc:sldChg>
      <pc:sldChg chg="modSp mod">
        <pc:chgData name="Yoel Kortick" userId="167978f5-7f40-4909-85d5-d4149554ad4e" providerId="ADAL" clId="{4A539107-5504-4B30-BE0D-FD6D5F9D9A43}" dt="2025-03-26T15:27:31.347" v="1079"/>
        <pc:sldMkLst>
          <pc:docMk/>
          <pc:sldMk cId="3543690014" sldId="667"/>
        </pc:sldMkLst>
      </pc:sldChg>
      <pc:sldChg chg="addSp delSp modSp mod">
        <pc:chgData name="Yoel Kortick" userId="167978f5-7f40-4909-85d5-d4149554ad4e" providerId="ADAL" clId="{4A539107-5504-4B30-BE0D-FD6D5F9D9A43}" dt="2025-03-31T10:16:43.589" v="3233" actId="1035"/>
        <pc:sldMkLst>
          <pc:docMk/>
          <pc:sldMk cId="807762896" sldId="672"/>
        </pc:sldMkLst>
      </pc:sldChg>
      <pc:sldChg chg="addSp delSp modSp mod">
        <pc:chgData name="Yoel Kortick" userId="167978f5-7f40-4909-85d5-d4149554ad4e" providerId="ADAL" clId="{4A539107-5504-4B30-BE0D-FD6D5F9D9A43}" dt="2025-03-31T10:16:29.004" v="3194" actId="1035"/>
        <pc:sldMkLst>
          <pc:docMk/>
          <pc:sldMk cId="1193229570" sldId="673"/>
        </pc:sldMkLst>
      </pc:sldChg>
      <pc:sldChg chg="addSp delSp modSp mod">
        <pc:chgData name="Yoel Kortick" userId="167978f5-7f40-4909-85d5-d4149554ad4e" providerId="ADAL" clId="{4A539107-5504-4B30-BE0D-FD6D5F9D9A43}" dt="2025-03-31T10:16:18.527" v="3174" actId="1035"/>
        <pc:sldMkLst>
          <pc:docMk/>
          <pc:sldMk cId="4210708260" sldId="674"/>
        </pc:sldMkLst>
      </pc:sldChg>
      <pc:sldChg chg="addSp delSp modSp mod">
        <pc:chgData name="Yoel Kortick" userId="167978f5-7f40-4909-85d5-d4149554ad4e" providerId="ADAL" clId="{4A539107-5504-4B30-BE0D-FD6D5F9D9A43}" dt="2025-03-31T10:17:53.252" v="3258" actId="1076"/>
        <pc:sldMkLst>
          <pc:docMk/>
          <pc:sldMk cId="1769701769" sldId="675"/>
        </pc:sldMkLst>
      </pc:sldChg>
      <pc:sldChg chg="addSp delSp modSp mod">
        <pc:chgData name="Yoel Kortick" userId="167978f5-7f40-4909-85d5-d4149554ad4e" providerId="ADAL" clId="{4A539107-5504-4B30-BE0D-FD6D5F9D9A43}" dt="2025-03-31T10:20:28.390" v="3317" actId="1035"/>
        <pc:sldMkLst>
          <pc:docMk/>
          <pc:sldMk cId="500567192" sldId="676"/>
        </pc:sldMkLst>
      </pc:sldChg>
      <pc:sldChg chg="del">
        <pc:chgData name="Yoel Kortick" userId="167978f5-7f40-4909-85d5-d4149554ad4e" providerId="ADAL" clId="{4A539107-5504-4B30-BE0D-FD6D5F9D9A43}" dt="2025-03-26T13:51:16.345" v="69" actId="2696"/>
        <pc:sldMkLst>
          <pc:docMk/>
          <pc:sldMk cId="1019243010" sldId="677"/>
        </pc:sldMkLst>
      </pc:sldChg>
      <pc:sldChg chg="addSp delSp modSp add mod">
        <pc:chgData name="Yoel Kortick" userId="167978f5-7f40-4909-85d5-d4149554ad4e" providerId="ADAL" clId="{4A539107-5504-4B30-BE0D-FD6D5F9D9A43}" dt="2025-03-27T16:56:41.974" v="2599" actId="313"/>
        <pc:sldMkLst>
          <pc:docMk/>
          <pc:sldMk cId="2214508953" sldId="677"/>
        </pc:sldMkLst>
      </pc:sldChg>
      <pc:sldChg chg="addSp delSp modSp add mod">
        <pc:chgData name="Yoel Kortick" userId="167978f5-7f40-4909-85d5-d4149554ad4e" providerId="ADAL" clId="{4A539107-5504-4B30-BE0D-FD6D5F9D9A43}" dt="2025-03-26T15:27:31.347" v="1079"/>
        <pc:sldMkLst>
          <pc:docMk/>
          <pc:sldMk cId="1260171944" sldId="678"/>
        </pc:sldMkLst>
      </pc:sldChg>
      <pc:sldChg chg="del">
        <pc:chgData name="Yoel Kortick" userId="167978f5-7f40-4909-85d5-d4149554ad4e" providerId="ADAL" clId="{4A539107-5504-4B30-BE0D-FD6D5F9D9A43}" dt="2025-03-26T13:51:16.345" v="69" actId="2696"/>
        <pc:sldMkLst>
          <pc:docMk/>
          <pc:sldMk cId="3007602330" sldId="678"/>
        </pc:sldMkLst>
      </pc:sldChg>
      <pc:sldChg chg="addSp delSp modSp add mod">
        <pc:chgData name="Yoel Kortick" userId="167978f5-7f40-4909-85d5-d4149554ad4e" providerId="ADAL" clId="{4A539107-5504-4B30-BE0D-FD6D5F9D9A43}" dt="2025-03-26T15:27:31.347" v="1079"/>
        <pc:sldMkLst>
          <pc:docMk/>
          <pc:sldMk cId="3955016840" sldId="679"/>
        </pc:sldMkLst>
      </pc:sldChg>
      <pc:sldChg chg="del">
        <pc:chgData name="Yoel Kortick" userId="167978f5-7f40-4909-85d5-d4149554ad4e" providerId="ADAL" clId="{4A539107-5504-4B30-BE0D-FD6D5F9D9A43}" dt="2025-03-26T13:51:16.345" v="69" actId="2696"/>
        <pc:sldMkLst>
          <pc:docMk/>
          <pc:sldMk cId="4039679056" sldId="679"/>
        </pc:sldMkLst>
      </pc:sldChg>
      <pc:sldChg chg="addSp delSp modSp del mod">
        <pc:chgData name="Yoel Kortick" userId="167978f5-7f40-4909-85d5-d4149554ad4e" providerId="ADAL" clId="{4A539107-5504-4B30-BE0D-FD6D5F9D9A43}" dt="2025-03-26T15:30:07.134" v="1106" actId="2696"/>
        <pc:sldMkLst>
          <pc:docMk/>
          <pc:sldMk cId="1489428167" sldId="680"/>
        </pc:sldMkLst>
      </pc:sldChg>
      <pc:sldChg chg="modSp add mod">
        <pc:chgData name="Yoel Kortick" userId="167978f5-7f40-4909-85d5-d4149554ad4e" providerId="ADAL" clId="{4A539107-5504-4B30-BE0D-FD6D5F9D9A43}" dt="2025-03-27T17:20:50.792" v="2819" actId="14100"/>
        <pc:sldMkLst>
          <pc:docMk/>
          <pc:sldMk cId="3586698469" sldId="680"/>
        </pc:sldMkLst>
      </pc:sldChg>
      <pc:sldChg chg="addSp delSp modSp del mod">
        <pc:chgData name="Yoel Kortick" userId="167978f5-7f40-4909-85d5-d4149554ad4e" providerId="ADAL" clId="{4A539107-5504-4B30-BE0D-FD6D5F9D9A43}" dt="2025-03-26T15:30:07.134" v="1106" actId="2696"/>
        <pc:sldMkLst>
          <pc:docMk/>
          <pc:sldMk cId="468747960" sldId="681"/>
        </pc:sldMkLst>
      </pc:sldChg>
      <pc:sldChg chg="modSp add mod">
        <pc:chgData name="Yoel Kortick" userId="167978f5-7f40-4909-85d5-d4149554ad4e" providerId="ADAL" clId="{4A539107-5504-4B30-BE0D-FD6D5F9D9A43}" dt="2025-03-26T15:30:32.052" v="1133" actId="20577"/>
        <pc:sldMkLst>
          <pc:docMk/>
          <pc:sldMk cId="685334089" sldId="681"/>
        </pc:sldMkLst>
      </pc:sldChg>
      <pc:sldChg chg="addSp delSp modSp del mod">
        <pc:chgData name="Yoel Kortick" userId="167978f5-7f40-4909-85d5-d4149554ad4e" providerId="ADAL" clId="{4A539107-5504-4B30-BE0D-FD6D5F9D9A43}" dt="2025-03-26T15:31:45.803" v="1140" actId="2696"/>
        <pc:sldMkLst>
          <pc:docMk/>
          <pc:sldMk cId="70298508" sldId="682"/>
        </pc:sldMkLst>
      </pc:sldChg>
      <pc:sldChg chg="addSp delSp modSp add mod">
        <pc:chgData name="Yoel Kortick" userId="167978f5-7f40-4909-85d5-d4149554ad4e" providerId="ADAL" clId="{4A539107-5504-4B30-BE0D-FD6D5F9D9A43}" dt="2025-03-26T15:34:27.097" v="1225" actId="14100"/>
        <pc:sldMkLst>
          <pc:docMk/>
          <pc:sldMk cId="1865956830" sldId="682"/>
        </pc:sldMkLst>
      </pc:sldChg>
      <pc:sldChg chg="add">
        <pc:chgData name="Yoel Kortick" userId="167978f5-7f40-4909-85d5-d4149554ad4e" providerId="ADAL" clId="{4A539107-5504-4B30-BE0D-FD6D5F9D9A43}" dt="2025-03-26T15:32:05.630" v="1141"/>
        <pc:sldMkLst>
          <pc:docMk/>
          <pc:sldMk cId="3700648700" sldId="683"/>
        </pc:sldMkLst>
      </pc:sldChg>
      <pc:sldChg chg="addSp delSp modSp del mod">
        <pc:chgData name="Yoel Kortick" userId="167978f5-7f40-4909-85d5-d4149554ad4e" providerId="ADAL" clId="{4A539107-5504-4B30-BE0D-FD6D5F9D9A43}" dt="2025-03-26T15:31:45.803" v="1140" actId="2696"/>
        <pc:sldMkLst>
          <pc:docMk/>
          <pc:sldMk cId="3871049843" sldId="683"/>
        </pc:sldMkLst>
      </pc:sldChg>
      <pc:sldChg chg="addSp delSp modSp add mod">
        <pc:chgData name="Yoel Kortick" userId="167978f5-7f40-4909-85d5-d4149554ad4e" providerId="ADAL" clId="{4A539107-5504-4B30-BE0D-FD6D5F9D9A43}" dt="2025-03-31T10:31:24.389" v="3380" actId="208"/>
        <pc:sldMkLst>
          <pc:docMk/>
          <pc:sldMk cId="1161975563" sldId="684"/>
        </pc:sldMkLst>
      </pc:sldChg>
      <pc:sldChg chg="modSp del">
        <pc:chgData name="Yoel Kortick" userId="167978f5-7f40-4909-85d5-d4149554ad4e" providerId="ADAL" clId="{4A539107-5504-4B30-BE0D-FD6D5F9D9A43}" dt="2025-03-26T15:24:43.115" v="1054" actId="2696"/>
        <pc:sldMkLst>
          <pc:docMk/>
          <pc:sldMk cId="1425642376" sldId="684"/>
        </pc:sldMkLst>
      </pc:sldChg>
      <pc:sldChg chg="add del">
        <pc:chgData name="Yoel Kortick" userId="167978f5-7f40-4909-85d5-d4149554ad4e" providerId="ADAL" clId="{4A539107-5504-4B30-BE0D-FD6D5F9D9A43}" dt="2025-03-27T16:39:34.977" v="2208" actId="2696"/>
        <pc:sldMkLst>
          <pc:docMk/>
          <pc:sldMk cId="1685258837" sldId="684"/>
        </pc:sldMkLst>
      </pc:sldChg>
      <pc:sldChg chg="modSp del">
        <pc:chgData name="Yoel Kortick" userId="167978f5-7f40-4909-85d5-d4149554ad4e" providerId="ADAL" clId="{4A539107-5504-4B30-BE0D-FD6D5F9D9A43}" dt="2025-03-26T15:24:43.115" v="1054" actId="2696"/>
        <pc:sldMkLst>
          <pc:docMk/>
          <pc:sldMk cId="3074432967" sldId="685"/>
        </pc:sldMkLst>
      </pc:sldChg>
      <pc:sldChg chg="add del">
        <pc:chgData name="Yoel Kortick" userId="167978f5-7f40-4909-85d5-d4149554ad4e" providerId="ADAL" clId="{4A539107-5504-4B30-BE0D-FD6D5F9D9A43}" dt="2025-03-27T16:40:26.702" v="2226" actId="47"/>
        <pc:sldMkLst>
          <pc:docMk/>
          <pc:sldMk cId="3520006378" sldId="685"/>
        </pc:sldMkLst>
      </pc:sldChg>
      <pc:sldChg chg="add del">
        <pc:chgData name="Yoel Kortick" userId="167978f5-7f40-4909-85d5-d4149554ad4e" providerId="ADAL" clId="{4A539107-5504-4B30-BE0D-FD6D5F9D9A43}" dt="2025-03-26T15:20:13.300" v="955" actId="2696"/>
        <pc:sldMkLst>
          <pc:docMk/>
          <pc:sldMk cId="1204799910" sldId="686"/>
        </pc:sldMkLst>
      </pc:sldChg>
      <pc:sldChg chg="modSp del">
        <pc:chgData name="Yoel Kortick" userId="167978f5-7f40-4909-85d5-d4149554ad4e" providerId="ADAL" clId="{4A539107-5504-4B30-BE0D-FD6D5F9D9A43}" dt="2025-03-26T15:14:58.926" v="914" actId="2696"/>
        <pc:sldMkLst>
          <pc:docMk/>
          <pc:sldMk cId="3294941223" sldId="686"/>
        </pc:sldMkLst>
      </pc:sldChg>
      <pc:sldChg chg="addSp modSp add mod">
        <pc:chgData name="Yoel Kortick" userId="167978f5-7f40-4909-85d5-d4149554ad4e" providerId="ADAL" clId="{4A539107-5504-4B30-BE0D-FD6D5F9D9A43}" dt="2025-03-27T16:21:17.600" v="2043" actId="14100"/>
        <pc:sldMkLst>
          <pc:docMk/>
          <pc:sldMk cId="4057799895" sldId="686"/>
        </pc:sldMkLst>
      </pc:sldChg>
      <pc:sldChg chg="add del">
        <pc:chgData name="Yoel Kortick" userId="167978f5-7f40-4909-85d5-d4149554ad4e" providerId="ADAL" clId="{4A539107-5504-4B30-BE0D-FD6D5F9D9A43}" dt="2025-03-26T15:20:13.300" v="955" actId="2696"/>
        <pc:sldMkLst>
          <pc:docMk/>
          <pc:sldMk cId="331008798" sldId="687"/>
        </pc:sldMkLst>
      </pc:sldChg>
      <pc:sldChg chg="modSp del">
        <pc:chgData name="Yoel Kortick" userId="167978f5-7f40-4909-85d5-d4149554ad4e" providerId="ADAL" clId="{4A539107-5504-4B30-BE0D-FD6D5F9D9A43}" dt="2025-03-26T15:14:58.926" v="914" actId="2696"/>
        <pc:sldMkLst>
          <pc:docMk/>
          <pc:sldMk cId="572596212" sldId="687"/>
        </pc:sldMkLst>
      </pc:sldChg>
      <pc:sldChg chg="modSp add mod">
        <pc:chgData name="Yoel Kortick" userId="167978f5-7f40-4909-85d5-d4149554ad4e" providerId="ADAL" clId="{4A539107-5504-4B30-BE0D-FD6D5F9D9A43}" dt="2025-03-27T16:27:55.863" v="2098" actId="14100"/>
        <pc:sldMkLst>
          <pc:docMk/>
          <pc:sldMk cId="4010104301" sldId="687"/>
        </pc:sldMkLst>
      </pc:sldChg>
      <pc:sldChg chg="modSp del mod">
        <pc:chgData name="Yoel Kortick" userId="167978f5-7f40-4909-85d5-d4149554ad4e" providerId="ADAL" clId="{4A539107-5504-4B30-BE0D-FD6D5F9D9A43}" dt="2025-03-26T15:39:04.528" v="1251" actId="2696"/>
        <pc:sldMkLst>
          <pc:docMk/>
          <pc:sldMk cId="2303715918" sldId="688"/>
        </pc:sldMkLst>
      </pc:sldChg>
      <pc:sldChg chg="addSp delSp modSp add mod">
        <pc:chgData name="Yoel Kortick" userId="167978f5-7f40-4909-85d5-d4149554ad4e" providerId="ADAL" clId="{4A539107-5504-4B30-BE0D-FD6D5F9D9A43}" dt="2025-04-02T05:57:11.173" v="4369" actId="208"/>
        <pc:sldMkLst>
          <pc:docMk/>
          <pc:sldMk cId="2753091206" sldId="688"/>
        </pc:sldMkLst>
      </pc:sldChg>
      <pc:sldChg chg="del">
        <pc:chgData name="Yoel Kortick" userId="167978f5-7f40-4909-85d5-d4149554ad4e" providerId="ADAL" clId="{4A539107-5504-4B30-BE0D-FD6D5F9D9A43}" dt="2025-03-26T13:43:02.687" v="30" actId="47"/>
        <pc:sldMkLst>
          <pc:docMk/>
          <pc:sldMk cId="960938391" sldId="691"/>
        </pc:sldMkLst>
      </pc:sldChg>
      <pc:sldChg chg="del">
        <pc:chgData name="Yoel Kortick" userId="167978f5-7f40-4909-85d5-d4149554ad4e" providerId="ADAL" clId="{4A539107-5504-4B30-BE0D-FD6D5F9D9A43}" dt="2025-03-26T13:43:03.277" v="31" actId="47"/>
        <pc:sldMkLst>
          <pc:docMk/>
          <pc:sldMk cId="319561251" sldId="692"/>
        </pc:sldMkLst>
      </pc:sldChg>
      <pc:sldChg chg="del">
        <pc:chgData name="Yoel Kortick" userId="167978f5-7f40-4909-85d5-d4149554ad4e" providerId="ADAL" clId="{4A539107-5504-4B30-BE0D-FD6D5F9D9A43}" dt="2025-03-26T15:18:53.619" v="924" actId="47"/>
        <pc:sldMkLst>
          <pc:docMk/>
          <pc:sldMk cId="3900817606" sldId="693"/>
        </pc:sldMkLst>
      </pc:sldChg>
      <pc:sldChg chg="modSp mod">
        <pc:chgData name="Yoel Kortick" userId="167978f5-7f40-4909-85d5-d4149554ad4e" providerId="ADAL" clId="{4A539107-5504-4B30-BE0D-FD6D5F9D9A43}" dt="2025-04-02T10:21:33.591" v="5215" actId="14100"/>
        <pc:sldMkLst>
          <pc:docMk/>
          <pc:sldMk cId="2658364484" sldId="694"/>
        </pc:sldMkLst>
      </pc:sldChg>
      <pc:sldChg chg="modSp del mod">
        <pc:chgData name="Yoel Kortick" userId="167978f5-7f40-4909-85d5-d4149554ad4e" providerId="ADAL" clId="{4A539107-5504-4B30-BE0D-FD6D5F9D9A43}" dt="2025-04-02T10:22:13.792" v="5216" actId="47"/>
        <pc:sldMkLst>
          <pc:docMk/>
          <pc:sldMk cId="2289083123" sldId="695"/>
        </pc:sldMkLst>
      </pc:sldChg>
      <pc:sldChg chg="modSp mod">
        <pc:chgData name="Yoel Kortick" userId="167978f5-7f40-4909-85d5-d4149554ad4e" providerId="ADAL" clId="{4A539107-5504-4B30-BE0D-FD6D5F9D9A43}" dt="2025-03-27T16:31:01.008" v="2172" actId="113"/>
        <pc:sldMkLst>
          <pc:docMk/>
          <pc:sldMk cId="812820107" sldId="696"/>
        </pc:sldMkLst>
      </pc:sldChg>
      <pc:sldChg chg="modSp mod">
        <pc:chgData name="Yoel Kortick" userId="167978f5-7f40-4909-85d5-d4149554ad4e" providerId="ADAL" clId="{4A539107-5504-4B30-BE0D-FD6D5F9D9A43}" dt="2025-03-27T16:29:46.579" v="2114" actId="20577"/>
        <pc:sldMkLst>
          <pc:docMk/>
          <pc:sldMk cId="3929284306" sldId="697"/>
        </pc:sldMkLst>
      </pc:sldChg>
      <pc:sldChg chg="addSp delSp modSp add mod setBg">
        <pc:chgData name="Yoel Kortick" userId="167978f5-7f40-4909-85d5-d4149554ad4e" providerId="ADAL" clId="{4A539107-5504-4B30-BE0D-FD6D5F9D9A43}" dt="2025-03-31T10:35:57.264" v="3403" actId="208"/>
        <pc:sldMkLst>
          <pc:docMk/>
          <pc:sldMk cId="664255888" sldId="699"/>
        </pc:sldMkLst>
      </pc:sldChg>
      <pc:sldChg chg="modSp del mod">
        <pc:chgData name="Yoel Kortick" userId="167978f5-7f40-4909-85d5-d4149554ad4e" providerId="ADAL" clId="{4A539107-5504-4B30-BE0D-FD6D5F9D9A43}" dt="2025-03-27T16:36:56.530" v="2175" actId="2696"/>
        <pc:sldMkLst>
          <pc:docMk/>
          <pc:sldMk cId="2412724434" sldId="699"/>
        </pc:sldMkLst>
      </pc:sldChg>
      <pc:sldChg chg="modSp mod">
        <pc:chgData name="Yoel Kortick" userId="167978f5-7f40-4909-85d5-d4149554ad4e" providerId="ADAL" clId="{4A539107-5504-4B30-BE0D-FD6D5F9D9A43}" dt="2025-03-27T16:18:03.353" v="1937" actId="113"/>
        <pc:sldMkLst>
          <pc:docMk/>
          <pc:sldMk cId="2676567132" sldId="700"/>
        </pc:sldMkLst>
      </pc:sldChg>
      <pc:sldChg chg="modSp add mod">
        <pc:chgData name="Yoel Kortick" userId="167978f5-7f40-4909-85d5-d4149554ad4e" providerId="ADAL" clId="{4A539107-5504-4B30-BE0D-FD6D5F9D9A43}" dt="2025-03-27T16:28:26.770" v="2100" actId="113"/>
        <pc:sldMkLst>
          <pc:docMk/>
          <pc:sldMk cId="580256240" sldId="701"/>
        </pc:sldMkLst>
      </pc:sldChg>
      <pc:sldChg chg="add del">
        <pc:chgData name="Yoel Kortick" userId="167978f5-7f40-4909-85d5-d4149554ad4e" providerId="ADAL" clId="{4A539107-5504-4B30-BE0D-FD6D5F9D9A43}" dt="2025-03-26T15:20:13.300" v="955" actId="2696"/>
        <pc:sldMkLst>
          <pc:docMk/>
          <pc:sldMk cId="2493614928" sldId="701"/>
        </pc:sldMkLst>
      </pc:sldChg>
      <pc:sldChg chg="modSp del mod">
        <pc:chgData name="Yoel Kortick" userId="167978f5-7f40-4909-85d5-d4149554ad4e" providerId="ADAL" clId="{4A539107-5504-4B30-BE0D-FD6D5F9D9A43}" dt="2025-03-26T15:14:58.926" v="914" actId="2696"/>
        <pc:sldMkLst>
          <pc:docMk/>
          <pc:sldMk cId="3701601791" sldId="701"/>
        </pc:sldMkLst>
      </pc:sldChg>
      <pc:sldChg chg="modSp">
        <pc:chgData name="Yoel Kortick" userId="167978f5-7f40-4909-85d5-d4149554ad4e" providerId="ADAL" clId="{4A539107-5504-4B30-BE0D-FD6D5F9D9A43}" dt="2025-03-26T14:05:11.915" v="320"/>
        <pc:sldMkLst>
          <pc:docMk/>
          <pc:sldMk cId="437126074" sldId="702"/>
        </pc:sldMkLst>
      </pc:sldChg>
      <pc:sldChg chg="modSp mod">
        <pc:chgData name="Yoel Kortick" userId="167978f5-7f40-4909-85d5-d4149554ad4e" providerId="ADAL" clId="{4A539107-5504-4B30-BE0D-FD6D5F9D9A43}" dt="2025-03-27T16:30:40.579" v="2168" actId="14100"/>
        <pc:sldMkLst>
          <pc:docMk/>
          <pc:sldMk cId="1332973474" sldId="703"/>
        </pc:sldMkLst>
      </pc:sldChg>
      <pc:sldChg chg="modSp del">
        <pc:chgData name="Yoel Kortick" userId="167978f5-7f40-4909-85d5-d4149554ad4e" providerId="ADAL" clId="{4A539107-5504-4B30-BE0D-FD6D5F9D9A43}" dt="2025-03-27T16:36:56.530" v="2175" actId="2696"/>
        <pc:sldMkLst>
          <pc:docMk/>
          <pc:sldMk cId="72720149" sldId="704"/>
        </pc:sldMkLst>
      </pc:sldChg>
      <pc:sldChg chg="addSp delSp modSp add mod setBg">
        <pc:chgData name="Yoel Kortick" userId="167978f5-7f40-4909-85d5-d4149554ad4e" providerId="ADAL" clId="{4A539107-5504-4B30-BE0D-FD6D5F9D9A43}" dt="2025-03-31T10:30:48.301" v="3362" actId="208"/>
        <pc:sldMkLst>
          <pc:docMk/>
          <pc:sldMk cId="3065925707" sldId="704"/>
        </pc:sldMkLst>
      </pc:sldChg>
      <pc:sldChg chg="addSp delSp modSp add mod setBg">
        <pc:chgData name="Yoel Kortick" userId="167978f5-7f40-4909-85d5-d4149554ad4e" providerId="ADAL" clId="{4A539107-5504-4B30-BE0D-FD6D5F9D9A43}" dt="2025-03-31T10:39:14.848" v="3426" actId="208"/>
        <pc:sldMkLst>
          <pc:docMk/>
          <pc:sldMk cId="1316209128" sldId="705"/>
        </pc:sldMkLst>
      </pc:sldChg>
      <pc:sldChg chg="modSp del">
        <pc:chgData name="Yoel Kortick" userId="167978f5-7f40-4909-85d5-d4149554ad4e" providerId="ADAL" clId="{4A539107-5504-4B30-BE0D-FD6D5F9D9A43}" dt="2025-03-27T16:36:56.530" v="2175" actId="2696"/>
        <pc:sldMkLst>
          <pc:docMk/>
          <pc:sldMk cId="4181837683" sldId="705"/>
        </pc:sldMkLst>
      </pc:sldChg>
      <pc:sldChg chg="modSp del mod">
        <pc:chgData name="Yoel Kortick" userId="167978f5-7f40-4909-85d5-d4149554ad4e" providerId="ADAL" clId="{4A539107-5504-4B30-BE0D-FD6D5F9D9A43}" dt="2025-03-27T16:36:56.530" v="2175" actId="2696"/>
        <pc:sldMkLst>
          <pc:docMk/>
          <pc:sldMk cId="637422680" sldId="706"/>
        </pc:sldMkLst>
      </pc:sldChg>
      <pc:sldChg chg="addSp delSp modSp add mod setBg">
        <pc:chgData name="Yoel Kortick" userId="167978f5-7f40-4909-85d5-d4149554ad4e" providerId="ADAL" clId="{4A539107-5504-4B30-BE0D-FD6D5F9D9A43}" dt="2025-03-31T10:45:34.907" v="3434" actId="208"/>
        <pc:sldMkLst>
          <pc:docMk/>
          <pc:sldMk cId="657602002" sldId="706"/>
        </pc:sldMkLst>
      </pc:sldChg>
      <pc:sldChg chg="modSp mod">
        <pc:chgData name="Yoel Kortick" userId="167978f5-7f40-4909-85d5-d4149554ad4e" providerId="ADAL" clId="{4A539107-5504-4B30-BE0D-FD6D5F9D9A43}" dt="2025-03-27T16:52:00.390" v="2396" actId="14100"/>
        <pc:sldMkLst>
          <pc:docMk/>
          <pc:sldMk cId="1152824674" sldId="707"/>
        </pc:sldMkLst>
      </pc:sldChg>
      <pc:sldChg chg="modSp mod">
        <pc:chgData name="Yoel Kortick" userId="167978f5-7f40-4909-85d5-d4149554ad4e" providerId="ADAL" clId="{4A539107-5504-4B30-BE0D-FD6D5F9D9A43}" dt="2025-03-26T15:05:05.123" v="490" actId="113"/>
        <pc:sldMkLst>
          <pc:docMk/>
          <pc:sldMk cId="2225016099" sldId="708"/>
        </pc:sldMkLst>
      </pc:sldChg>
      <pc:sldChg chg="addSp delSp modSp mod">
        <pc:chgData name="Yoel Kortick" userId="167978f5-7f40-4909-85d5-d4149554ad4e" providerId="ADAL" clId="{4A539107-5504-4B30-BE0D-FD6D5F9D9A43}" dt="2025-03-27T17:11:52.462" v="2811" actId="208"/>
        <pc:sldMkLst>
          <pc:docMk/>
          <pc:sldMk cId="4107658461" sldId="709"/>
        </pc:sldMkLst>
      </pc:sldChg>
      <pc:sldChg chg="modSp">
        <pc:chgData name="Yoel Kortick" userId="167978f5-7f40-4909-85d5-d4149554ad4e" providerId="ADAL" clId="{4A539107-5504-4B30-BE0D-FD6D5F9D9A43}" dt="2025-03-26T15:27:31.347" v="1079"/>
        <pc:sldMkLst>
          <pc:docMk/>
          <pc:sldMk cId="64379080" sldId="710"/>
        </pc:sldMkLst>
      </pc:sldChg>
      <pc:sldChg chg="modSp mod">
        <pc:chgData name="Yoel Kortick" userId="167978f5-7f40-4909-85d5-d4149554ad4e" providerId="ADAL" clId="{4A539107-5504-4B30-BE0D-FD6D5F9D9A43}" dt="2025-03-26T15:27:31.347" v="1079"/>
        <pc:sldMkLst>
          <pc:docMk/>
          <pc:sldMk cId="3176835397" sldId="711"/>
        </pc:sldMkLst>
      </pc:sldChg>
      <pc:sldChg chg="delSp modSp mod">
        <pc:chgData name="Yoel Kortick" userId="167978f5-7f40-4909-85d5-d4149554ad4e" providerId="ADAL" clId="{4A539107-5504-4B30-BE0D-FD6D5F9D9A43}" dt="2025-03-27T17:12:27.567" v="2813" actId="478"/>
        <pc:sldMkLst>
          <pc:docMk/>
          <pc:sldMk cId="1910410932" sldId="713"/>
        </pc:sldMkLst>
      </pc:sldChg>
      <pc:sldChg chg="modSp">
        <pc:chgData name="Yoel Kortick" userId="167978f5-7f40-4909-85d5-d4149554ad4e" providerId="ADAL" clId="{4A539107-5504-4B30-BE0D-FD6D5F9D9A43}" dt="2025-03-26T15:27:31.347" v="1079"/>
        <pc:sldMkLst>
          <pc:docMk/>
          <pc:sldMk cId="1571791675" sldId="714"/>
        </pc:sldMkLst>
      </pc:sldChg>
      <pc:sldChg chg="modSp add mod">
        <pc:chgData name="Yoel Kortick" userId="167978f5-7f40-4909-85d5-d4149554ad4e" providerId="ADAL" clId="{4A539107-5504-4B30-BE0D-FD6D5F9D9A43}" dt="2025-03-26T15:30:25.307" v="1130" actId="20577"/>
        <pc:sldMkLst>
          <pc:docMk/>
          <pc:sldMk cId="3253748623" sldId="715"/>
        </pc:sldMkLst>
      </pc:sldChg>
      <pc:sldChg chg="addSp delSp modSp add del mod">
        <pc:chgData name="Yoel Kortick" userId="167978f5-7f40-4909-85d5-d4149554ad4e" providerId="ADAL" clId="{4A539107-5504-4B30-BE0D-FD6D5F9D9A43}" dt="2025-03-26T15:30:07.134" v="1106" actId="2696"/>
        <pc:sldMkLst>
          <pc:docMk/>
          <pc:sldMk cId="3590917550" sldId="715"/>
        </pc:sldMkLst>
      </pc:sldChg>
      <pc:sldChg chg="add del">
        <pc:chgData name="Yoel Kortick" userId="167978f5-7f40-4909-85d5-d4149554ad4e" providerId="ADAL" clId="{4A539107-5504-4B30-BE0D-FD6D5F9D9A43}" dt="2025-03-26T15:13:52.129" v="913" actId="47"/>
        <pc:sldMkLst>
          <pc:docMk/>
          <pc:sldMk cId="3400280652" sldId="716"/>
        </pc:sldMkLst>
      </pc:sldChg>
      <pc:sldChg chg="add">
        <pc:chgData name="Yoel Kortick" userId="167978f5-7f40-4909-85d5-d4149554ad4e" providerId="ADAL" clId="{4A539107-5504-4B30-BE0D-FD6D5F9D9A43}" dt="2025-03-26T15:30:15.648" v="1107"/>
        <pc:sldMkLst>
          <pc:docMk/>
          <pc:sldMk cId="2355028614" sldId="717"/>
        </pc:sldMkLst>
      </pc:sldChg>
      <pc:sldChg chg="addSp delSp modSp add del mod">
        <pc:chgData name="Yoel Kortick" userId="167978f5-7f40-4909-85d5-d4149554ad4e" providerId="ADAL" clId="{4A539107-5504-4B30-BE0D-FD6D5F9D9A43}" dt="2025-03-26T15:30:07.134" v="1106" actId="2696"/>
        <pc:sldMkLst>
          <pc:docMk/>
          <pc:sldMk cId="4150875517" sldId="717"/>
        </pc:sldMkLst>
      </pc:sldChg>
      <pc:sldChg chg="modSp add mod">
        <pc:chgData name="Yoel Kortick" userId="167978f5-7f40-4909-85d5-d4149554ad4e" providerId="ADAL" clId="{4A539107-5504-4B30-BE0D-FD6D5F9D9A43}" dt="2025-03-27T17:21:33.122" v="2851" actId="20577"/>
        <pc:sldMkLst>
          <pc:docMk/>
          <pc:sldMk cId="784419348" sldId="718"/>
        </pc:sldMkLst>
      </pc:sldChg>
      <pc:sldChg chg="addSp delSp modSp add del mod">
        <pc:chgData name="Yoel Kortick" userId="167978f5-7f40-4909-85d5-d4149554ad4e" providerId="ADAL" clId="{4A539107-5504-4B30-BE0D-FD6D5F9D9A43}" dt="2025-03-26T15:30:07.134" v="1106" actId="2696"/>
        <pc:sldMkLst>
          <pc:docMk/>
          <pc:sldMk cId="1714637752" sldId="718"/>
        </pc:sldMkLst>
      </pc:sldChg>
      <pc:sldChg chg="add del">
        <pc:chgData name="Yoel Kortick" userId="167978f5-7f40-4909-85d5-d4149554ad4e" providerId="ADAL" clId="{4A539107-5504-4B30-BE0D-FD6D5F9D9A43}" dt="2025-03-26T15:19:05.421" v="926"/>
        <pc:sldMkLst>
          <pc:docMk/>
          <pc:sldMk cId="2917801802" sldId="719"/>
        </pc:sldMkLst>
      </pc:sldChg>
      <pc:sldChg chg="addSp delSp modSp add mod">
        <pc:chgData name="Yoel Kortick" userId="167978f5-7f40-4909-85d5-d4149554ad4e" providerId="ADAL" clId="{4A539107-5504-4B30-BE0D-FD6D5F9D9A43}" dt="2025-03-26T15:19:25.795" v="954" actId="478"/>
        <pc:sldMkLst>
          <pc:docMk/>
          <pc:sldMk cId="3271206933" sldId="719"/>
        </pc:sldMkLst>
      </pc:sldChg>
      <pc:sldChg chg="modSp add mod">
        <pc:chgData name="Yoel Kortick" userId="167978f5-7f40-4909-85d5-d4149554ad4e" providerId="ADAL" clId="{4A539107-5504-4B30-BE0D-FD6D5F9D9A43}" dt="2025-03-26T15:21:49.567" v="1018" actId="1038"/>
        <pc:sldMkLst>
          <pc:docMk/>
          <pc:sldMk cId="1932757517" sldId="720"/>
        </pc:sldMkLst>
      </pc:sldChg>
      <pc:sldChg chg="modSp add mod">
        <pc:chgData name="Yoel Kortick" userId="167978f5-7f40-4909-85d5-d4149554ad4e" providerId="ADAL" clId="{4A539107-5504-4B30-BE0D-FD6D5F9D9A43}" dt="2025-03-26T15:23:05.816" v="1036" actId="20577"/>
        <pc:sldMkLst>
          <pc:docMk/>
          <pc:sldMk cId="4104963740" sldId="721"/>
        </pc:sldMkLst>
      </pc:sldChg>
      <pc:sldChg chg="modSp add mod">
        <pc:chgData name="Yoel Kortick" userId="167978f5-7f40-4909-85d5-d4149554ad4e" providerId="ADAL" clId="{4A539107-5504-4B30-BE0D-FD6D5F9D9A43}" dt="2025-03-26T15:24:22.822" v="1053" actId="20577"/>
        <pc:sldMkLst>
          <pc:docMk/>
          <pc:sldMk cId="3672106859" sldId="722"/>
        </pc:sldMkLst>
      </pc:sldChg>
      <pc:sldChg chg="modSp add mod">
        <pc:chgData name="Yoel Kortick" userId="167978f5-7f40-4909-85d5-d4149554ad4e" providerId="ADAL" clId="{4A539107-5504-4B30-BE0D-FD6D5F9D9A43}" dt="2025-03-26T15:25:18.597" v="1059"/>
        <pc:sldMkLst>
          <pc:docMk/>
          <pc:sldMk cId="1491876385" sldId="723"/>
        </pc:sldMkLst>
      </pc:sldChg>
      <pc:sldChg chg="modSp add mod">
        <pc:chgData name="Yoel Kortick" userId="167978f5-7f40-4909-85d5-d4149554ad4e" providerId="ADAL" clId="{4A539107-5504-4B30-BE0D-FD6D5F9D9A43}" dt="2025-03-26T15:26:11.299" v="1078" actId="20577"/>
        <pc:sldMkLst>
          <pc:docMk/>
          <pc:sldMk cId="4180184891" sldId="724"/>
        </pc:sldMkLst>
      </pc:sldChg>
      <pc:sldChg chg="modSp add mod">
        <pc:chgData name="Yoel Kortick" userId="167978f5-7f40-4909-85d5-d4149554ad4e" providerId="ADAL" clId="{4A539107-5504-4B30-BE0D-FD6D5F9D9A43}" dt="2025-03-26T15:28:06.303" v="1083"/>
        <pc:sldMkLst>
          <pc:docMk/>
          <pc:sldMk cId="685326084" sldId="725"/>
        </pc:sldMkLst>
      </pc:sldChg>
      <pc:sldChg chg="modSp add mod">
        <pc:chgData name="Yoel Kortick" userId="167978f5-7f40-4909-85d5-d4149554ad4e" providerId="ADAL" clId="{4A539107-5504-4B30-BE0D-FD6D5F9D9A43}" dt="2025-03-26T15:30:54.232" v="1138" actId="20577"/>
        <pc:sldMkLst>
          <pc:docMk/>
          <pc:sldMk cId="3457479412" sldId="726"/>
        </pc:sldMkLst>
      </pc:sldChg>
      <pc:sldChg chg="addSp delSp modSp add mod">
        <pc:chgData name="Yoel Kortick" userId="167978f5-7f40-4909-85d5-d4149554ad4e" providerId="ADAL" clId="{4A539107-5504-4B30-BE0D-FD6D5F9D9A43}" dt="2025-03-26T15:33:12.389" v="1157" actId="22"/>
        <pc:sldMkLst>
          <pc:docMk/>
          <pc:sldMk cId="3464869306" sldId="727"/>
        </pc:sldMkLst>
      </pc:sldChg>
      <pc:sldChg chg="add del">
        <pc:chgData name="Yoel Kortick" userId="167978f5-7f40-4909-85d5-d4149554ad4e" providerId="ADAL" clId="{4A539107-5504-4B30-BE0D-FD6D5F9D9A43}" dt="2025-03-26T15:33:21.735" v="1159" actId="47"/>
        <pc:sldMkLst>
          <pc:docMk/>
          <pc:sldMk cId="3604468200" sldId="728"/>
        </pc:sldMkLst>
      </pc:sldChg>
      <pc:sldChg chg="add">
        <pc:chgData name="Yoel Kortick" userId="167978f5-7f40-4909-85d5-d4149554ad4e" providerId="ADAL" clId="{4A539107-5504-4B30-BE0D-FD6D5F9D9A43}" dt="2025-03-26T15:33:17.596" v="1158"/>
        <pc:sldMkLst>
          <pc:docMk/>
          <pc:sldMk cId="650500500" sldId="729"/>
        </pc:sldMkLst>
      </pc:sldChg>
      <pc:sldChg chg="modSp add mod">
        <pc:chgData name="Yoel Kortick" userId="167978f5-7f40-4909-85d5-d4149554ad4e" providerId="ADAL" clId="{4A539107-5504-4B30-BE0D-FD6D5F9D9A43}" dt="2025-03-26T15:35:23.794" v="1250" actId="6549"/>
        <pc:sldMkLst>
          <pc:docMk/>
          <pc:sldMk cId="916477025" sldId="730"/>
        </pc:sldMkLst>
      </pc:sldChg>
      <pc:sldChg chg="modSp add mod">
        <pc:chgData name="Yoel Kortick" userId="167978f5-7f40-4909-85d5-d4149554ad4e" providerId="ADAL" clId="{4A539107-5504-4B30-BE0D-FD6D5F9D9A43}" dt="2025-03-26T15:39:27.748" v="1273" actId="20577"/>
        <pc:sldMkLst>
          <pc:docMk/>
          <pc:sldMk cId="1398577903" sldId="731"/>
        </pc:sldMkLst>
      </pc:sldChg>
      <pc:sldChg chg="addSp delSp modSp add mod">
        <pc:chgData name="Yoel Kortick" userId="167978f5-7f40-4909-85d5-d4149554ad4e" providerId="ADAL" clId="{4A539107-5504-4B30-BE0D-FD6D5F9D9A43}" dt="2025-03-27T16:44:45.227" v="2368" actId="208"/>
        <pc:sldMkLst>
          <pc:docMk/>
          <pc:sldMk cId="1679844624" sldId="732"/>
        </pc:sldMkLst>
      </pc:sldChg>
      <pc:sldChg chg="modSp add del mod">
        <pc:chgData name="Yoel Kortick" userId="167978f5-7f40-4909-85d5-d4149554ad4e" providerId="ADAL" clId="{4A539107-5504-4B30-BE0D-FD6D5F9D9A43}" dt="2025-03-27T16:14:58.971" v="1856" actId="47"/>
        <pc:sldMkLst>
          <pc:docMk/>
          <pc:sldMk cId="4091117252" sldId="732"/>
        </pc:sldMkLst>
      </pc:sldChg>
      <pc:sldChg chg="addSp delSp modSp add mod">
        <pc:chgData name="Yoel Kortick" userId="167978f5-7f40-4909-85d5-d4149554ad4e" providerId="ADAL" clId="{4A539107-5504-4B30-BE0D-FD6D5F9D9A43}" dt="2025-03-27T17:02:00.285" v="2736" actId="478"/>
        <pc:sldMkLst>
          <pc:docMk/>
          <pc:sldMk cId="480154049" sldId="733"/>
        </pc:sldMkLst>
      </pc:sldChg>
      <pc:sldChg chg="modSp add mod">
        <pc:chgData name="Yoel Kortick" userId="167978f5-7f40-4909-85d5-d4149554ad4e" providerId="ADAL" clId="{4A539107-5504-4B30-BE0D-FD6D5F9D9A43}" dt="2025-03-27T17:31:17.202" v="2988" actId="20577"/>
        <pc:sldMkLst>
          <pc:docMk/>
          <pc:sldMk cId="2754134600" sldId="734"/>
        </pc:sldMkLst>
      </pc:sldChg>
      <pc:sldChg chg="addSp delSp modSp add mod">
        <pc:chgData name="Yoel Kortick" userId="167978f5-7f40-4909-85d5-d4149554ad4e" providerId="ADAL" clId="{4A539107-5504-4B30-BE0D-FD6D5F9D9A43}" dt="2025-04-02T05:21:47.294" v="3542" actId="113"/>
        <pc:sldMkLst>
          <pc:docMk/>
          <pc:sldMk cId="283499015" sldId="735"/>
        </pc:sldMkLst>
      </pc:sldChg>
      <pc:sldChg chg="addSp modSp add mod">
        <pc:chgData name="Yoel Kortick" userId="167978f5-7f40-4909-85d5-d4149554ad4e" providerId="ADAL" clId="{4A539107-5504-4B30-BE0D-FD6D5F9D9A43}" dt="2025-04-02T05:30:07.892" v="3743" actId="208"/>
        <pc:sldMkLst>
          <pc:docMk/>
          <pc:sldMk cId="3399620038" sldId="736"/>
        </pc:sldMkLst>
      </pc:sldChg>
      <pc:sldChg chg="addSp delSp modSp add mod">
        <pc:chgData name="Yoel Kortick" userId="167978f5-7f40-4909-85d5-d4149554ad4e" providerId="ADAL" clId="{4A539107-5504-4B30-BE0D-FD6D5F9D9A43}" dt="2025-04-02T05:29:08.362" v="3718" actId="14100"/>
        <pc:sldMkLst>
          <pc:docMk/>
          <pc:sldMk cId="2726885257" sldId="737"/>
        </pc:sldMkLst>
      </pc:sldChg>
      <pc:sldChg chg="addSp delSp modSp add mod">
        <pc:chgData name="Yoel Kortick" userId="167978f5-7f40-4909-85d5-d4149554ad4e" providerId="ADAL" clId="{4A539107-5504-4B30-BE0D-FD6D5F9D9A43}" dt="2025-04-02T05:30:02.823" v="3742" actId="208"/>
        <pc:sldMkLst>
          <pc:docMk/>
          <pc:sldMk cId="2843221625" sldId="738"/>
        </pc:sldMkLst>
      </pc:sldChg>
      <pc:sldChg chg="addSp delSp modSp add mod">
        <pc:chgData name="Yoel Kortick" userId="167978f5-7f40-4909-85d5-d4149554ad4e" providerId="ADAL" clId="{4A539107-5504-4B30-BE0D-FD6D5F9D9A43}" dt="2025-04-02T05:32:00.903" v="3808" actId="14100"/>
        <pc:sldMkLst>
          <pc:docMk/>
          <pc:sldMk cId="3849379832" sldId="739"/>
        </pc:sldMkLst>
      </pc:sldChg>
      <pc:sldChg chg="addSp modSp add mod">
        <pc:chgData name="Yoel Kortick" userId="167978f5-7f40-4909-85d5-d4149554ad4e" providerId="ADAL" clId="{4A539107-5504-4B30-BE0D-FD6D5F9D9A43}" dt="2025-04-02T05:37:12.744" v="3882" actId="20577"/>
        <pc:sldMkLst>
          <pc:docMk/>
          <pc:sldMk cId="4172499576" sldId="740"/>
        </pc:sldMkLst>
      </pc:sldChg>
      <pc:sldChg chg="addSp delSp modSp add mod">
        <pc:chgData name="Yoel Kortick" userId="167978f5-7f40-4909-85d5-d4149554ad4e" providerId="ADAL" clId="{4A539107-5504-4B30-BE0D-FD6D5F9D9A43}" dt="2025-04-02T05:38:31.774" v="3977" actId="478"/>
        <pc:sldMkLst>
          <pc:docMk/>
          <pc:sldMk cId="1113326077" sldId="741"/>
        </pc:sldMkLst>
      </pc:sldChg>
      <pc:sldChg chg="addSp delSp modSp add mod">
        <pc:chgData name="Yoel Kortick" userId="167978f5-7f40-4909-85d5-d4149554ad4e" providerId="ADAL" clId="{4A539107-5504-4B30-BE0D-FD6D5F9D9A43}" dt="2025-04-02T05:40:11.733" v="4096" actId="208"/>
        <pc:sldMkLst>
          <pc:docMk/>
          <pc:sldMk cId="2316103191" sldId="742"/>
        </pc:sldMkLst>
      </pc:sldChg>
      <pc:sldChg chg="modSp add mod">
        <pc:chgData name="Yoel Kortick" userId="167978f5-7f40-4909-85d5-d4149554ad4e" providerId="ADAL" clId="{4A539107-5504-4B30-BE0D-FD6D5F9D9A43}" dt="2025-04-02T05:49:07.614" v="4358" actId="20577"/>
        <pc:sldMkLst>
          <pc:docMk/>
          <pc:sldMk cId="140231344" sldId="743"/>
        </pc:sldMkLst>
      </pc:sldChg>
      <pc:sldChg chg="addSp modSp add mod">
        <pc:chgData name="Yoel Kortick" userId="167978f5-7f40-4909-85d5-d4149554ad4e" providerId="ADAL" clId="{4A539107-5504-4B30-BE0D-FD6D5F9D9A43}" dt="2025-04-02T05:48:55.932" v="4346" actId="20577"/>
        <pc:sldMkLst>
          <pc:docMk/>
          <pc:sldMk cId="2119241210" sldId="744"/>
        </pc:sldMkLst>
      </pc:sldChg>
      <pc:sldChg chg="addSp delSp modSp add mod">
        <pc:chgData name="Yoel Kortick" userId="167978f5-7f40-4909-85d5-d4149554ad4e" providerId="ADAL" clId="{4A539107-5504-4B30-BE0D-FD6D5F9D9A43}" dt="2025-04-02T05:50:14.912" v="4364" actId="1076"/>
        <pc:sldMkLst>
          <pc:docMk/>
          <pc:sldMk cId="1770071855" sldId="745"/>
        </pc:sldMkLst>
      </pc:sldChg>
      <pc:sldChg chg="addSp modSp add mod">
        <pc:chgData name="Yoel Kortick" userId="167978f5-7f40-4909-85d5-d4149554ad4e" providerId="ADAL" clId="{4A539107-5504-4B30-BE0D-FD6D5F9D9A43}" dt="2025-04-02T06:31:04.988" v="5210" actId="1076"/>
        <pc:sldMkLst>
          <pc:docMk/>
          <pc:sldMk cId="1290273552" sldId="746"/>
        </pc:sldMkLst>
      </pc:sldChg>
      <pc:sldChg chg="add del setBg">
        <pc:chgData name="Yoel Kortick" userId="167978f5-7f40-4909-85d5-d4149554ad4e" providerId="ADAL" clId="{4A539107-5504-4B30-BE0D-FD6D5F9D9A43}" dt="2025-04-02T05:56:20.916" v="4366" actId="2696"/>
        <pc:sldMkLst>
          <pc:docMk/>
          <pc:sldMk cId="3514774918" sldId="746"/>
        </pc:sldMkLst>
      </pc:sldChg>
      <pc:sldChg chg="addSp delSp modSp add mod">
        <pc:chgData name="Yoel Kortick" userId="167978f5-7f40-4909-85d5-d4149554ad4e" providerId="ADAL" clId="{4A539107-5504-4B30-BE0D-FD6D5F9D9A43}" dt="2025-04-02T06:21:29.661" v="4968" actId="11529"/>
        <pc:sldMkLst>
          <pc:docMk/>
          <pc:sldMk cId="4086339514" sldId="747"/>
        </pc:sldMkLst>
      </pc:sldChg>
      <pc:sldChg chg="addSp delSp modSp add mod">
        <pc:chgData name="Yoel Kortick" userId="167978f5-7f40-4909-85d5-d4149554ad4e" providerId="ADAL" clId="{4A539107-5504-4B30-BE0D-FD6D5F9D9A43}" dt="2025-04-02T06:23:04.528" v="5007" actId="208"/>
        <pc:sldMkLst>
          <pc:docMk/>
          <pc:sldMk cId="1514840497" sldId="748"/>
        </pc:sldMkLst>
      </pc:sldChg>
      <pc:sldChg chg="addSp delSp modSp add del mod">
        <pc:chgData name="Yoel Kortick" userId="167978f5-7f40-4909-85d5-d4149554ad4e" providerId="ADAL" clId="{4A539107-5504-4B30-BE0D-FD6D5F9D9A43}" dt="2025-04-02T06:28:04.317" v="5154" actId="47"/>
        <pc:sldMkLst>
          <pc:docMk/>
          <pc:sldMk cId="2968878917" sldId="749"/>
        </pc:sldMkLst>
      </pc:sldChg>
      <pc:sldChg chg="add">
        <pc:chgData name="Yoel Kortick" userId="167978f5-7f40-4909-85d5-d4149554ad4e" providerId="ADAL" clId="{4A539107-5504-4B30-BE0D-FD6D5F9D9A43}" dt="2025-04-02T06:24:44.075" v="5054" actId="2890"/>
        <pc:sldMkLst>
          <pc:docMk/>
          <pc:sldMk cId="1031950255" sldId="750"/>
        </pc:sldMkLst>
      </pc:sldChg>
      <pc:sldChg chg="addSp delSp modSp add mod">
        <pc:chgData name="Yoel Kortick" userId="167978f5-7f40-4909-85d5-d4149554ad4e" providerId="ADAL" clId="{4A539107-5504-4B30-BE0D-FD6D5F9D9A43}" dt="2025-04-02T06:29:12.233" v="5161" actId="11529"/>
        <pc:sldMkLst>
          <pc:docMk/>
          <pc:sldMk cId="3103770186" sldId="751"/>
        </pc:sldMkLst>
      </pc:sldChg>
    </pc:docChg>
  </pc:docChgLst>
  <pc:docChgLst>
    <pc:chgData name="Yoel Kortick" userId="167978f5-7f40-4909-85d5-d4149554ad4e" providerId="ADAL" clId="{78E61199-70D9-4EEC-A1BB-4178FD0A1F63}"/>
    <pc:docChg chg="undo custSel addSld delSld modSld modMainMaster modSection">
      <pc:chgData name="Yoel Kortick" userId="167978f5-7f40-4909-85d5-d4149554ad4e" providerId="ADAL" clId="{78E61199-70D9-4EEC-A1BB-4178FD0A1F63}" dt="2025-07-15T13:40:23.612" v="7075" actId="20577"/>
      <pc:docMkLst>
        <pc:docMk/>
      </pc:docMkLst>
      <pc:sldChg chg="modSp mod">
        <pc:chgData name="Yoel Kortick" userId="167978f5-7f40-4909-85d5-d4149554ad4e" providerId="ADAL" clId="{78E61199-70D9-4EEC-A1BB-4178FD0A1F63}" dt="2025-07-11T11:45:41.758" v="6774" actId="20577"/>
        <pc:sldMkLst>
          <pc:docMk/>
          <pc:sldMk cId="815051809" sldId="388"/>
        </pc:sldMkLst>
      </pc:sldChg>
      <pc:sldChg chg="modSp mod">
        <pc:chgData name="Yoel Kortick" userId="167978f5-7f40-4909-85d5-d4149554ad4e" providerId="ADAL" clId="{78E61199-70D9-4EEC-A1BB-4178FD0A1F63}" dt="2025-07-06T13:39:07.948" v="6704" actId="20577"/>
        <pc:sldMkLst>
          <pc:docMk/>
          <pc:sldMk cId="2594056538" sldId="647"/>
        </pc:sldMkLst>
      </pc:sldChg>
      <pc:sldChg chg="addSp delSp modSp mod">
        <pc:chgData name="Yoel Kortick" userId="167978f5-7f40-4909-85d5-d4149554ad4e" providerId="ADAL" clId="{78E61199-70D9-4EEC-A1BB-4178FD0A1F63}" dt="2025-07-04T15:45:57.242" v="3763"/>
        <pc:sldMkLst>
          <pc:docMk/>
          <pc:sldMk cId="772738550" sldId="654"/>
        </pc:sldMkLst>
      </pc:sldChg>
      <pc:sldChg chg="addSp delSp modSp mod">
        <pc:chgData name="Yoel Kortick" userId="167978f5-7f40-4909-85d5-d4149554ad4e" providerId="ADAL" clId="{78E61199-70D9-4EEC-A1BB-4178FD0A1F63}" dt="2025-07-04T15:45:57.242" v="3763"/>
        <pc:sldMkLst>
          <pc:docMk/>
          <pc:sldMk cId="2696378798" sldId="655"/>
        </pc:sldMkLst>
      </pc:sldChg>
      <pc:sldChg chg="del">
        <pc:chgData name="Yoel Kortick" userId="167978f5-7f40-4909-85d5-d4149554ad4e" providerId="ADAL" clId="{78E61199-70D9-4EEC-A1BB-4178FD0A1F63}" dt="2025-07-04T05:20:36.033" v="76" actId="47"/>
        <pc:sldMkLst>
          <pc:docMk/>
          <pc:sldMk cId="3867615705" sldId="656"/>
        </pc:sldMkLst>
      </pc:sldChg>
      <pc:sldChg chg="del">
        <pc:chgData name="Yoel Kortick" userId="167978f5-7f40-4909-85d5-d4149554ad4e" providerId="ADAL" clId="{78E61199-70D9-4EEC-A1BB-4178FD0A1F63}" dt="2025-07-04T05:20:36.033" v="76" actId="47"/>
        <pc:sldMkLst>
          <pc:docMk/>
          <pc:sldMk cId="3168855339" sldId="657"/>
        </pc:sldMkLst>
      </pc:sldChg>
      <pc:sldChg chg="del">
        <pc:chgData name="Yoel Kortick" userId="167978f5-7f40-4909-85d5-d4149554ad4e" providerId="ADAL" clId="{78E61199-70D9-4EEC-A1BB-4178FD0A1F63}" dt="2025-07-04T05:20:36.033" v="76" actId="47"/>
        <pc:sldMkLst>
          <pc:docMk/>
          <pc:sldMk cId="117500328" sldId="658"/>
        </pc:sldMkLst>
      </pc:sldChg>
      <pc:sldChg chg="modSp mod">
        <pc:chgData name="Yoel Kortick" userId="167978f5-7f40-4909-85d5-d4149554ad4e" providerId="ADAL" clId="{78E61199-70D9-4EEC-A1BB-4178FD0A1F63}" dt="2025-07-04T15:57:44.316" v="4691" actId="20577"/>
        <pc:sldMkLst>
          <pc:docMk/>
          <pc:sldMk cId="3623821938" sldId="659"/>
        </pc:sldMkLst>
      </pc:sldChg>
      <pc:sldChg chg="del">
        <pc:chgData name="Yoel Kortick" userId="167978f5-7f40-4909-85d5-d4149554ad4e" providerId="ADAL" clId="{78E61199-70D9-4EEC-A1BB-4178FD0A1F63}" dt="2025-07-04T05:20:36.033" v="76" actId="47"/>
        <pc:sldMkLst>
          <pc:docMk/>
          <pc:sldMk cId="3192303771" sldId="661"/>
        </pc:sldMkLst>
      </pc:sldChg>
      <pc:sldChg chg="del">
        <pc:chgData name="Yoel Kortick" userId="167978f5-7f40-4909-85d5-d4149554ad4e" providerId="ADAL" clId="{78E61199-70D9-4EEC-A1BB-4178FD0A1F63}" dt="2025-07-04T05:20:05.569" v="65" actId="47"/>
        <pc:sldMkLst>
          <pc:docMk/>
          <pc:sldMk cId="4071181328" sldId="662"/>
        </pc:sldMkLst>
      </pc:sldChg>
      <pc:sldChg chg="del">
        <pc:chgData name="Yoel Kortick" userId="167978f5-7f40-4909-85d5-d4149554ad4e" providerId="ADAL" clId="{78E61199-70D9-4EEC-A1BB-4178FD0A1F63}" dt="2025-07-04T05:20:36.033" v="76" actId="47"/>
        <pc:sldMkLst>
          <pc:docMk/>
          <pc:sldMk cId="3978528122" sldId="663"/>
        </pc:sldMkLst>
      </pc:sldChg>
      <pc:sldChg chg="del">
        <pc:chgData name="Yoel Kortick" userId="167978f5-7f40-4909-85d5-d4149554ad4e" providerId="ADAL" clId="{78E61199-70D9-4EEC-A1BB-4178FD0A1F63}" dt="2025-07-04T05:20:36.033" v="76" actId="47"/>
        <pc:sldMkLst>
          <pc:docMk/>
          <pc:sldMk cId="3543690014" sldId="667"/>
        </pc:sldMkLst>
      </pc:sldChg>
      <pc:sldChg chg="del">
        <pc:chgData name="Yoel Kortick" userId="167978f5-7f40-4909-85d5-d4149554ad4e" providerId="ADAL" clId="{78E61199-70D9-4EEC-A1BB-4178FD0A1F63}" dt="2025-07-04T05:20:36.033" v="76" actId="47"/>
        <pc:sldMkLst>
          <pc:docMk/>
          <pc:sldMk cId="1028374126" sldId="672"/>
        </pc:sldMkLst>
      </pc:sldChg>
      <pc:sldChg chg="del">
        <pc:chgData name="Yoel Kortick" userId="167978f5-7f40-4909-85d5-d4149554ad4e" providerId="ADAL" clId="{78E61199-70D9-4EEC-A1BB-4178FD0A1F63}" dt="2025-07-04T05:20:36.033" v="76" actId="47"/>
        <pc:sldMkLst>
          <pc:docMk/>
          <pc:sldMk cId="1223775280" sldId="673"/>
        </pc:sldMkLst>
      </pc:sldChg>
      <pc:sldChg chg="del">
        <pc:chgData name="Yoel Kortick" userId="167978f5-7f40-4909-85d5-d4149554ad4e" providerId="ADAL" clId="{78E61199-70D9-4EEC-A1BB-4178FD0A1F63}" dt="2025-07-04T05:20:36.033" v="76" actId="47"/>
        <pc:sldMkLst>
          <pc:docMk/>
          <pc:sldMk cId="921078118" sldId="674"/>
        </pc:sldMkLst>
      </pc:sldChg>
      <pc:sldChg chg="del">
        <pc:chgData name="Yoel Kortick" userId="167978f5-7f40-4909-85d5-d4149554ad4e" providerId="ADAL" clId="{78E61199-70D9-4EEC-A1BB-4178FD0A1F63}" dt="2025-07-04T05:20:36.033" v="76" actId="47"/>
        <pc:sldMkLst>
          <pc:docMk/>
          <pc:sldMk cId="1530003119" sldId="675"/>
        </pc:sldMkLst>
      </pc:sldChg>
      <pc:sldChg chg="del">
        <pc:chgData name="Yoel Kortick" userId="167978f5-7f40-4909-85d5-d4149554ad4e" providerId="ADAL" clId="{78E61199-70D9-4EEC-A1BB-4178FD0A1F63}" dt="2025-07-04T05:20:36.033" v="76" actId="47"/>
        <pc:sldMkLst>
          <pc:docMk/>
          <pc:sldMk cId="1626123792" sldId="676"/>
        </pc:sldMkLst>
      </pc:sldChg>
      <pc:sldChg chg="del">
        <pc:chgData name="Yoel Kortick" userId="167978f5-7f40-4909-85d5-d4149554ad4e" providerId="ADAL" clId="{78E61199-70D9-4EEC-A1BB-4178FD0A1F63}" dt="2025-07-04T05:20:36.033" v="76" actId="47"/>
        <pc:sldMkLst>
          <pc:docMk/>
          <pc:sldMk cId="2214508953" sldId="677"/>
        </pc:sldMkLst>
      </pc:sldChg>
      <pc:sldChg chg="del">
        <pc:chgData name="Yoel Kortick" userId="167978f5-7f40-4909-85d5-d4149554ad4e" providerId="ADAL" clId="{78E61199-70D9-4EEC-A1BB-4178FD0A1F63}" dt="2025-07-04T05:20:36.033" v="76" actId="47"/>
        <pc:sldMkLst>
          <pc:docMk/>
          <pc:sldMk cId="1260171944" sldId="678"/>
        </pc:sldMkLst>
      </pc:sldChg>
      <pc:sldChg chg="del">
        <pc:chgData name="Yoel Kortick" userId="167978f5-7f40-4909-85d5-d4149554ad4e" providerId="ADAL" clId="{78E61199-70D9-4EEC-A1BB-4178FD0A1F63}" dt="2025-07-04T05:20:36.033" v="76" actId="47"/>
        <pc:sldMkLst>
          <pc:docMk/>
          <pc:sldMk cId="3955016840" sldId="679"/>
        </pc:sldMkLst>
      </pc:sldChg>
      <pc:sldChg chg="del">
        <pc:chgData name="Yoel Kortick" userId="167978f5-7f40-4909-85d5-d4149554ad4e" providerId="ADAL" clId="{78E61199-70D9-4EEC-A1BB-4178FD0A1F63}" dt="2025-07-04T05:20:36.033" v="76" actId="47"/>
        <pc:sldMkLst>
          <pc:docMk/>
          <pc:sldMk cId="3586698469" sldId="680"/>
        </pc:sldMkLst>
      </pc:sldChg>
      <pc:sldChg chg="del">
        <pc:chgData name="Yoel Kortick" userId="167978f5-7f40-4909-85d5-d4149554ad4e" providerId="ADAL" clId="{78E61199-70D9-4EEC-A1BB-4178FD0A1F63}" dt="2025-07-04T05:20:36.033" v="76" actId="47"/>
        <pc:sldMkLst>
          <pc:docMk/>
          <pc:sldMk cId="685334089" sldId="681"/>
        </pc:sldMkLst>
      </pc:sldChg>
      <pc:sldChg chg="del">
        <pc:chgData name="Yoel Kortick" userId="167978f5-7f40-4909-85d5-d4149554ad4e" providerId="ADAL" clId="{78E61199-70D9-4EEC-A1BB-4178FD0A1F63}" dt="2025-07-04T05:20:36.033" v="76" actId="47"/>
        <pc:sldMkLst>
          <pc:docMk/>
          <pc:sldMk cId="2905654043" sldId="682"/>
        </pc:sldMkLst>
      </pc:sldChg>
      <pc:sldChg chg="del">
        <pc:chgData name="Yoel Kortick" userId="167978f5-7f40-4909-85d5-d4149554ad4e" providerId="ADAL" clId="{78E61199-70D9-4EEC-A1BB-4178FD0A1F63}" dt="2025-07-04T05:20:36.033" v="76" actId="47"/>
        <pc:sldMkLst>
          <pc:docMk/>
          <pc:sldMk cId="1548618232" sldId="683"/>
        </pc:sldMkLst>
      </pc:sldChg>
      <pc:sldChg chg="del">
        <pc:chgData name="Yoel Kortick" userId="167978f5-7f40-4909-85d5-d4149554ad4e" providerId="ADAL" clId="{78E61199-70D9-4EEC-A1BB-4178FD0A1F63}" dt="2025-07-04T05:20:36.033" v="76" actId="47"/>
        <pc:sldMkLst>
          <pc:docMk/>
          <pc:sldMk cId="1161975563" sldId="684"/>
        </pc:sldMkLst>
      </pc:sldChg>
      <pc:sldChg chg="modSp del">
        <pc:chgData name="Yoel Kortick" userId="167978f5-7f40-4909-85d5-d4149554ad4e" providerId="ADAL" clId="{78E61199-70D9-4EEC-A1BB-4178FD0A1F63}" dt="2025-07-04T05:20:36.033" v="76" actId="47"/>
        <pc:sldMkLst>
          <pc:docMk/>
          <pc:sldMk cId="3474876649" sldId="686"/>
        </pc:sldMkLst>
      </pc:sldChg>
      <pc:sldChg chg="modSp del">
        <pc:chgData name="Yoel Kortick" userId="167978f5-7f40-4909-85d5-d4149554ad4e" providerId="ADAL" clId="{78E61199-70D9-4EEC-A1BB-4178FD0A1F63}" dt="2025-07-04T05:20:36.033" v="76" actId="47"/>
        <pc:sldMkLst>
          <pc:docMk/>
          <pc:sldMk cId="975924236" sldId="687"/>
        </pc:sldMkLst>
      </pc:sldChg>
      <pc:sldChg chg="del">
        <pc:chgData name="Yoel Kortick" userId="167978f5-7f40-4909-85d5-d4149554ad4e" providerId="ADAL" clId="{78E61199-70D9-4EEC-A1BB-4178FD0A1F63}" dt="2025-07-04T05:20:36.033" v="76" actId="47"/>
        <pc:sldMkLst>
          <pc:docMk/>
          <pc:sldMk cId="2753091206" sldId="688"/>
        </pc:sldMkLst>
      </pc:sldChg>
      <pc:sldChg chg="del">
        <pc:chgData name="Yoel Kortick" userId="167978f5-7f40-4909-85d5-d4149554ad4e" providerId="ADAL" clId="{78E61199-70D9-4EEC-A1BB-4178FD0A1F63}" dt="2025-07-04T05:20:36.033" v="76" actId="47"/>
        <pc:sldMkLst>
          <pc:docMk/>
          <pc:sldMk cId="2658364484" sldId="694"/>
        </pc:sldMkLst>
      </pc:sldChg>
      <pc:sldChg chg="del">
        <pc:chgData name="Yoel Kortick" userId="167978f5-7f40-4909-85d5-d4149554ad4e" providerId="ADAL" clId="{78E61199-70D9-4EEC-A1BB-4178FD0A1F63}" dt="2025-07-04T05:20:36.033" v="76" actId="47"/>
        <pc:sldMkLst>
          <pc:docMk/>
          <pc:sldMk cId="812820107" sldId="696"/>
        </pc:sldMkLst>
      </pc:sldChg>
      <pc:sldChg chg="del">
        <pc:chgData name="Yoel Kortick" userId="167978f5-7f40-4909-85d5-d4149554ad4e" providerId="ADAL" clId="{78E61199-70D9-4EEC-A1BB-4178FD0A1F63}" dt="2025-07-04T05:20:36.033" v="76" actId="47"/>
        <pc:sldMkLst>
          <pc:docMk/>
          <pc:sldMk cId="3929284306" sldId="697"/>
        </pc:sldMkLst>
      </pc:sldChg>
      <pc:sldChg chg="del">
        <pc:chgData name="Yoel Kortick" userId="167978f5-7f40-4909-85d5-d4149554ad4e" providerId="ADAL" clId="{78E61199-70D9-4EEC-A1BB-4178FD0A1F63}" dt="2025-07-04T05:20:36.033" v="76" actId="47"/>
        <pc:sldMkLst>
          <pc:docMk/>
          <pc:sldMk cId="664255888" sldId="699"/>
        </pc:sldMkLst>
      </pc:sldChg>
      <pc:sldChg chg="del">
        <pc:chgData name="Yoel Kortick" userId="167978f5-7f40-4909-85d5-d4149554ad4e" providerId="ADAL" clId="{78E61199-70D9-4EEC-A1BB-4178FD0A1F63}" dt="2025-07-04T05:20:36.033" v="76" actId="47"/>
        <pc:sldMkLst>
          <pc:docMk/>
          <pc:sldMk cId="2676567132" sldId="700"/>
        </pc:sldMkLst>
      </pc:sldChg>
      <pc:sldChg chg="modSp del">
        <pc:chgData name="Yoel Kortick" userId="167978f5-7f40-4909-85d5-d4149554ad4e" providerId="ADAL" clId="{78E61199-70D9-4EEC-A1BB-4178FD0A1F63}" dt="2025-07-04T05:20:36.033" v="76" actId="47"/>
        <pc:sldMkLst>
          <pc:docMk/>
          <pc:sldMk cId="1144213572" sldId="701"/>
        </pc:sldMkLst>
      </pc:sldChg>
      <pc:sldChg chg="del">
        <pc:chgData name="Yoel Kortick" userId="167978f5-7f40-4909-85d5-d4149554ad4e" providerId="ADAL" clId="{78E61199-70D9-4EEC-A1BB-4178FD0A1F63}" dt="2025-07-04T05:20:36.033" v="76" actId="47"/>
        <pc:sldMkLst>
          <pc:docMk/>
          <pc:sldMk cId="437126074" sldId="702"/>
        </pc:sldMkLst>
      </pc:sldChg>
      <pc:sldChg chg="del">
        <pc:chgData name="Yoel Kortick" userId="167978f5-7f40-4909-85d5-d4149554ad4e" providerId="ADAL" clId="{78E61199-70D9-4EEC-A1BB-4178FD0A1F63}" dt="2025-07-04T05:20:36.033" v="76" actId="47"/>
        <pc:sldMkLst>
          <pc:docMk/>
          <pc:sldMk cId="1332973474" sldId="703"/>
        </pc:sldMkLst>
      </pc:sldChg>
      <pc:sldChg chg="del">
        <pc:chgData name="Yoel Kortick" userId="167978f5-7f40-4909-85d5-d4149554ad4e" providerId="ADAL" clId="{78E61199-70D9-4EEC-A1BB-4178FD0A1F63}" dt="2025-07-04T05:20:36.033" v="76" actId="47"/>
        <pc:sldMkLst>
          <pc:docMk/>
          <pc:sldMk cId="3065925707" sldId="704"/>
        </pc:sldMkLst>
      </pc:sldChg>
      <pc:sldChg chg="del">
        <pc:chgData name="Yoel Kortick" userId="167978f5-7f40-4909-85d5-d4149554ad4e" providerId="ADAL" clId="{78E61199-70D9-4EEC-A1BB-4178FD0A1F63}" dt="2025-07-04T05:20:36.033" v="76" actId="47"/>
        <pc:sldMkLst>
          <pc:docMk/>
          <pc:sldMk cId="1316209128" sldId="705"/>
        </pc:sldMkLst>
      </pc:sldChg>
      <pc:sldChg chg="del">
        <pc:chgData name="Yoel Kortick" userId="167978f5-7f40-4909-85d5-d4149554ad4e" providerId="ADAL" clId="{78E61199-70D9-4EEC-A1BB-4178FD0A1F63}" dt="2025-07-04T05:20:36.033" v="76" actId="47"/>
        <pc:sldMkLst>
          <pc:docMk/>
          <pc:sldMk cId="657602002" sldId="706"/>
        </pc:sldMkLst>
      </pc:sldChg>
      <pc:sldChg chg="del">
        <pc:chgData name="Yoel Kortick" userId="167978f5-7f40-4909-85d5-d4149554ad4e" providerId="ADAL" clId="{78E61199-70D9-4EEC-A1BB-4178FD0A1F63}" dt="2025-07-04T05:20:36.033" v="76" actId="47"/>
        <pc:sldMkLst>
          <pc:docMk/>
          <pc:sldMk cId="1152824674" sldId="707"/>
        </pc:sldMkLst>
      </pc:sldChg>
      <pc:sldChg chg="del">
        <pc:chgData name="Yoel Kortick" userId="167978f5-7f40-4909-85d5-d4149554ad4e" providerId="ADAL" clId="{78E61199-70D9-4EEC-A1BB-4178FD0A1F63}" dt="2025-07-04T05:20:36.033" v="76" actId="47"/>
        <pc:sldMkLst>
          <pc:docMk/>
          <pc:sldMk cId="2225016099" sldId="708"/>
        </pc:sldMkLst>
      </pc:sldChg>
      <pc:sldChg chg="del">
        <pc:chgData name="Yoel Kortick" userId="167978f5-7f40-4909-85d5-d4149554ad4e" providerId="ADAL" clId="{78E61199-70D9-4EEC-A1BB-4178FD0A1F63}" dt="2025-07-04T05:20:36.033" v="76" actId="47"/>
        <pc:sldMkLst>
          <pc:docMk/>
          <pc:sldMk cId="4107658461" sldId="709"/>
        </pc:sldMkLst>
      </pc:sldChg>
      <pc:sldChg chg="del">
        <pc:chgData name="Yoel Kortick" userId="167978f5-7f40-4909-85d5-d4149554ad4e" providerId="ADAL" clId="{78E61199-70D9-4EEC-A1BB-4178FD0A1F63}" dt="2025-07-04T05:20:36.033" v="76" actId="47"/>
        <pc:sldMkLst>
          <pc:docMk/>
          <pc:sldMk cId="64379080" sldId="710"/>
        </pc:sldMkLst>
      </pc:sldChg>
      <pc:sldChg chg="del">
        <pc:chgData name="Yoel Kortick" userId="167978f5-7f40-4909-85d5-d4149554ad4e" providerId="ADAL" clId="{78E61199-70D9-4EEC-A1BB-4178FD0A1F63}" dt="2025-07-04T05:20:36.033" v="76" actId="47"/>
        <pc:sldMkLst>
          <pc:docMk/>
          <pc:sldMk cId="3176835397" sldId="711"/>
        </pc:sldMkLst>
      </pc:sldChg>
      <pc:sldChg chg="del">
        <pc:chgData name="Yoel Kortick" userId="167978f5-7f40-4909-85d5-d4149554ad4e" providerId="ADAL" clId="{78E61199-70D9-4EEC-A1BB-4178FD0A1F63}" dt="2025-07-04T05:20:36.033" v="76" actId="47"/>
        <pc:sldMkLst>
          <pc:docMk/>
          <pc:sldMk cId="1910410932" sldId="713"/>
        </pc:sldMkLst>
      </pc:sldChg>
      <pc:sldChg chg="del">
        <pc:chgData name="Yoel Kortick" userId="167978f5-7f40-4909-85d5-d4149554ad4e" providerId="ADAL" clId="{78E61199-70D9-4EEC-A1BB-4178FD0A1F63}" dt="2025-07-04T05:20:36.033" v="76" actId="47"/>
        <pc:sldMkLst>
          <pc:docMk/>
          <pc:sldMk cId="1571791675" sldId="714"/>
        </pc:sldMkLst>
      </pc:sldChg>
      <pc:sldChg chg="del">
        <pc:chgData name="Yoel Kortick" userId="167978f5-7f40-4909-85d5-d4149554ad4e" providerId="ADAL" clId="{78E61199-70D9-4EEC-A1BB-4178FD0A1F63}" dt="2025-07-04T05:20:36.033" v="76" actId="47"/>
        <pc:sldMkLst>
          <pc:docMk/>
          <pc:sldMk cId="3253748623" sldId="715"/>
        </pc:sldMkLst>
      </pc:sldChg>
      <pc:sldChg chg="del">
        <pc:chgData name="Yoel Kortick" userId="167978f5-7f40-4909-85d5-d4149554ad4e" providerId="ADAL" clId="{78E61199-70D9-4EEC-A1BB-4178FD0A1F63}" dt="2025-07-04T05:20:36.033" v="76" actId="47"/>
        <pc:sldMkLst>
          <pc:docMk/>
          <pc:sldMk cId="2355028614" sldId="717"/>
        </pc:sldMkLst>
      </pc:sldChg>
      <pc:sldChg chg="del">
        <pc:chgData name="Yoel Kortick" userId="167978f5-7f40-4909-85d5-d4149554ad4e" providerId="ADAL" clId="{78E61199-70D9-4EEC-A1BB-4178FD0A1F63}" dt="2025-07-04T05:20:36.033" v="76" actId="47"/>
        <pc:sldMkLst>
          <pc:docMk/>
          <pc:sldMk cId="784419348" sldId="718"/>
        </pc:sldMkLst>
      </pc:sldChg>
      <pc:sldChg chg="del">
        <pc:chgData name="Yoel Kortick" userId="167978f5-7f40-4909-85d5-d4149554ad4e" providerId="ADAL" clId="{78E61199-70D9-4EEC-A1BB-4178FD0A1F63}" dt="2025-07-04T05:20:36.033" v="76" actId="47"/>
        <pc:sldMkLst>
          <pc:docMk/>
          <pc:sldMk cId="3271206933" sldId="719"/>
        </pc:sldMkLst>
      </pc:sldChg>
      <pc:sldChg chg="modSp del">
        <pc:chgData name="Yoel Kortick" userId="167978f5-7f40-4909-85d5-d4149554ad4e" providerId="ADAL" clId="{78E61199-70D9-4EEC-A1BB-4178FD0A1F63}" dt="2025-07-04T05:20:36.033" v="76" actId="47"/>
        <pc:sldMkLst>
          <pc:docMk/>
          <pc:sldMk cId="3364884923" sldId="720"/>
        </pc:sldMkLst>
      </pc:sldChg>
      <pc:sldChg chg="del">
        <pc:chgData name="Yoel Kortick" userId="167978f5-7f40-4909-85d5-d4149554ad4e" providerId="ADAL" clId="{78E61199-70D9-4EEC-A1BB-4178FD0A1F63}" dt="2025-07-04T05:20:36.033" v="76" actId="47"/>
        <pc:sldMkLst>
          <pc:docMk/>
          <pc:sldMk cId="4104963740" sldId="721"/>
        </pc:sldMkLst>
      </pc:sldChg>
      <pc:sldChg chg="del">
        <pc:chgData name="Yoel Kortick" userId="167978f5-7f40-4909-85d5-d4149554ad4e" providerId="ADAL" clId="{78E61199-70D9-4EEC-A1BB-4178FD0A1F63}" dt="2025-07-04T05:20:36.033" v="76" actId="47"/>
        <pc:sldMkLst>
          <pc:docMk/>
          <pc:sldMk cId="3672106859" sldId="722"/>
        </pc:sldMkLst>
      </pc:sldChg>
      <pc:sldChg chg="del">
        <pc:chgData name="Yoel Kortick" userId="167978f5-7f40-4909-85d5-d4149554ad4e" providerId="ADAL" clId="{78E61199-70D9-4EEC-A1BB-4178FD0A1F63}" dt="2025-07-04T05:20:36.033" v="76" actId="47"/>
        <pc:sldMkLst>
          <pc:docMk/>
          <pc:sldMk cId="1491876385" sldId="723"/>
        </pc:sldMkLst>
      </pc:sldChg>
      <pc:sldChg chg="del">
        <pc:chgData name="Yoel Kortick" userId="167978f5-7f40-4909-85d5-d4149554ad4e" providerId="ADAL" clId="{78E61199-70D9-4EEC-A1BB-4178FD0A1F63}" dt="2025-07-04T05:20:36.033" v="76" actId="47"/>
        <pc:sldMkLst>
          <pc:docMk/>
          <pc:sldMk cId="4180184891" sldId="724"/>
        </pc:sldMkLst>
      </pc:sldChg>
      <pc:sldChg chg="del">
        <pc:chgData name="Yoel Kortick" userId="167978f5-7f40-4909-85d5-d4149554ad4e" providerId="ADAL" clId="{78E61199-70D9-4EEC-A1BB-4178FD0A1F63}" dt="2025-07-04T05:20:36.033" v="76" actId="47"/>
        <pc:sldMkLst>
          <pc:docMk/>
          <pc:sldMk cId="685326084" sldId="725"/>
        </pc:sldMkLst>
      </pc:sldChg>
      <pc:sldChg chg="del">
        <pc:chgData name="Yoel Kortick" userId="167978f5-7f40-4909-85d5-d4149554ad4e" providerId="ADAL" clId="{78E61199-70D9-4EEC-A1BB-4178FD0A1F63}" dt="2025-07-04T05:20:36.033" v="76" actId="47"/>
        <pc:sldMkLst>
          <pc:docMk/>
          <pc:sldMk cId="3457479412" sldId="726"/>
        </pc:sldMkLst>
      </pc:sldChg>
      <pc:sldChg chg="del">
        <pc:chgData name="Yoel Kortick" userId="167978f5-7f40-4909-85d5-d4149554ad4e" providerId="ADAL" clId="{78E61199-70D9-4EEC-A1BB-4178FD0A1F63}" dt="2025-07-04T05:20:36.033" v="76" actId="47"/>
        <pc:sldMkLst>
          <pc:docMk/>
          <pc:sldMk cId="3290919455" sldId="727"/>
        </pc:sldMkLst>
      </pc:sldChg>
      <pc:sldChg chg="del">
        <pc:chgData name="Yoel Kortick" userId="167978f5-7f40-4909-85d5-d4149554ad4e" providerId="ADAL" clId="{78E61199-70D9-4EEC-A1BB-4178FD0A1F63}" dt="2025-07-04T05:20:36.033" v="76" actId="47"/>
        <pc:sldMkLst>
          <pc:docMk/>
          <pc:sldMk cId="3507966267" sldId="729"/>
        </pc:sldMkLst>
      </pc:sldChg>
      <pc:sldChg chg="del">
        <pc:chgData name="Yoel Kortick" userId="167978f5-7f40-4909-85d5-d4149554ad4e" providerId="ADAL" clId="{78E61199-70D9-4EEC-A1BB-4178FD0A1F63}" dt="2025-07-04T05:20:36.033" v="76" actId="47"/>
        <pc:sldMkLst>
          <pc:docMk/>
          <pc:sldMk cId="1398577903" sldId="731"/>
        </pc:sldMkLst>
      </pc:sldChg>
      <pc:sldChg chg="del">
        <pc:chgData name="Yoel Kortick" userId="167978f5-7f40-4909-85d5-d4149554ad4e" providerId="ADAL" clId="{78E61199-70D9-4EEC-A1BB-4178FD0A1F63}" dt="2025-07-04T05:20:36.033" v="76" actId="47"/>
        <pc:sldMkLst>
          <pc:docMk/>
          <pc:sldMk cId="1679844624" sldId="732"/>
        </pc:sldMkLst>
      </pc:sldChg>
      <pc:sldChg chg="del">
        <pc:chgData name="Yoel Kortick" userId="167978f5-7f40-4909-85d5-d4149554ad4e" providerId="ADAL" clId="{78E61199-70D9-4EEC-A1BB-4178FD0A1F63}" dt="2025-07-04T05:20:36.033" v="76" actId="47"/>
        <pc:sldMkLst>
          <pc:docMk/>
          <pc:sldMk cId="480154049" sldId="733"/>
        </pc:sldMkLst>
      </pc:sldChg>
      <pc:sldChg chg="del">
        <pc:chgData name="Yoel Kortick" userId="167978f5-7f40-4909-85d5-d4149554ad4e" providerId="ADAL" clId="{78E61199-70D9-4EEC-A1BB-4178FD0A1F63}" dt="2025-07-04T05:20:36.033" v="76" actId="47"/>
        <pc:sldMkLst>
          <pc:docMk/>
          <pc:sldMk cId="283499015" sldId="735"/>
        </pc:sldMkLst>
      </pc:sldChg>
      <pc:sldChg chg="del">
        <pc:chgData name="Yoel Kortick" userId="167978f5-7f40-4909-85d5-d4149554ad4e" providerId="ADAL" clId="{78E61199-70D9-4EEC-A1BB-4178FD0A1F63}" dt="2025-07-04T05:20:36.033" v="76" actId="47"/>
        <pc:sldMkLst>
          <pc:docMk/>
          <pc:sldMk cId="3399620038" sldId="736"/>
        </pc:sldMkLst>
      </pc:sldChg>
      <pc:sldChg chg="del">
        <pc:chgData name="Yoel Kortick" userId="167978f5-7f40-4909-85d5-d4149554ad4e" providerId="ADAL" clId="{78E61199-70D9-4EEC-A1BB-4178FD0A1F63}" dt="2025-07-04T05:20:36.033" v="76" actId="47"/>
        <pc:sldMkLst>
          <pc:docMk/>
          <pc:sldMk cId="2726885257" sldId="737"/>
        </pc:sldMkLst>
      </pc:sldChg>
      <pc:sldChg chg="del">
        <pc:chgData name="Yoel Kortick" userId="167978f5-7f40-4909-85d5-d4149554ad4e" providerId="ADAL" clId="{78E61199-70D9-4EEC-A1BB-4178FD0A1F63}" dt="2025-07-04T05:20:36.033" v="76" actId="47"/>
        <pc:sldMkLst>
          <pc:docMk/>
          <pc:sldMk cId="2843221625" sldId="738"/>
        </pc:sldMkLst>
      </pc:sldChg>
      <pc:sldChg chg="del">
        <pc:chgData name="Yoel Kortick" userId="167978f5-7f40-4909-85d5-d4149554ad4e" providerId="ADAL" clId="{78E61199-70D9-4EEC-A1BB-4178FD0A1F63}" dt="2025-07-04T05:20:36.033" v="76" actId="47"/>
        <pc:sldMkLst>
          <pc:docMk/>
          <pc:sldMk cId="3849379832" sldId="739"/>
        </pc:sldMkLst>
      </pc:sldChg>
      <pc:sldChg chg="del">
        <pc:chgData name="Yoel Kortick" userId="167978f5-7f40-4909-85d5-d4149554ad4e" providerId="ADAL" clId="{78E61199-70D9-4EEC-A1BB-4178FD0A1F63}" dt="2025-07-04T05:20:36.033" v="76" actId="47"/>
        <pc:sldMkLst>
          <pc:docMk/>
          <pc:sldMk cId="4172499576" sldId="740"/>
        </pc:sldMkLst>
      </pc:sldChg>
      <pc:sldChg chg="del">
        <pc:chgData name="Yoel Kortick" userId="167978f5-7f40-4909-85d5-d4149554ad4e" providerId="ADAL" clId="{78E61199-70D9-4EEC-A1BB-4178FD0A1F63}" dt="2025-07-04T05:20:36.033" v="76" actId="47"/>
        <pc:sldMkLst>
          <pc:docMk/>
          <pc:sldMk cId="1113326077" sldId="741"/>
        </pc:sldMkLst>
      </pc:sldChg>
      <pc:sldChg chg="del">
        <pc:chgData name="Yoel Kortick" userId="167978f5-7f40-4909-85d5-d4149554ad4e" providerId="ADAL" clId="{78E61199-70D9-4EEC-A1BB-4178FD0A1F63}" dt="2025-07-04T05:20:36.033" v="76" actId="47"/>
        <pc:sldMkLst>
          <pc:docMk/>
          <pc:sldMk cId="2316103191" sldId="742"/>
        </pc:sldMkLst>
      </pc:sldChg>
      <pc:sldChg chg="del">
        <pc:chgData name="Yoel Kortick" userId="167978f5-7f40-4909-85d5-d4149554ad4e" providerId="ADAL" clId="{78E61199-70D9-4EEC-A1BB-4178FD0A1F63}" dt="2025-07-04T05:20:36.033" v="76" actId="47"/>
        <pc:sldMkLst>
          <pc:docMk/>
          <pc:sldMk cId="140231344" sldId="743"/>
        </pc:sldMkLst>
      </pc:sldChg>
      <pc:sldChg chg="del">
        <pc:chgData name="Yoel Kortick" userId="167978f5-7f40-4909-85d5-d4149554ad4e" providerId="ADAL" clId="{78E61199-70D9-4EEC-A1BB-4178FD0A1F63}" dt="2025-07-04T05:20:36.033" v="76" actId="47"/>
        <pc:sldMkLst>
          <pc:docMk/>
          <pc:sldMk cId="2119241210" sldId="744"/>
        </pc:sldMkLst>
      </pc:sldChg>
      <pc:sldChg chg="del">
        <pc:chgData name="Yoel Kortick" userId="167978f5-7f40-4909-85d5-d4149554ad4e" providerId="ADAL" clId="{78E61199-70D9-4EEC-A1BB-4178FD0A1F63}" dt="2025-07-04T05:20:36.033" v="76" actId="47"/>
        <pc:sldMkLst>
          <pc:docMk/>
          <pc:sldMk cId="1770071855" sldId="745"/>
        </pc:sldMkLst>
      </pc:sldChg>
      <pc:sldChg chg="del">
        <pc:chgData name="Yoel Kortick" userId="167978f5-7f40-4909-85d5-d4149554ad4e" providerId="ADAL" clId="{78E61199-70D9-4EEC-A1BB-4178FD0A1F63}" dt="2025-07-04T05:20:36.033" v="76" actId="47"/>
        <pc:sldMkLst>
          <pc:docMk/>
          <pc:sldMk cId="1290273552" sldId="746"/>
        </pc:sldMkLst>
      </pc:sldChg>
      <pc:sldChg chg="del">
        <pc:chgData name="Yoel Kortick" userId="167978f5-7f40-4909-85d5-d4149554ad4e" providerId="ADAL" clId="{78E61199-70D9-4EEC-A1BB-4178FD0A1F63}" dt="2025-07-04T05:20:36.033" v="76" actId="47"/>
        <pc:sldMkLst>
          <pc:docMk/>
          <pc:sldMk cId="4086339514" sldId="747"/>
        </pc:sldMkLst>
      </pc:sldChg>
      <pc:sldChg chg="del">
        <pc:chgData name="Yoel Kortick" userId="167978f5-7f40-4909-85d5-d4149554ad4e" providerId="ADAL" clId="{78E61199-70D9-4EEC-A1BB-4178FD0A1F63}" dt="2025-07-04T05:20:36.033" v="76" actId="47"/>
        <pc:sldMkLst>
          <pc:docMk/>
          <pc:sldMk cId="1514840497" sldId="748"/>
        </pc:sldMkLst>
      </pc:sldChg>
      <pc:sldChg chg="del">
        <pc:chgData name="Yoel Kortick" userId="167978f5-7f40-4909-85d5-d4149554ad4e" providerId="ADAL" clId="{78E61199-70D9-4EEC-A1BB-4178FD0A1F63}" dt="2025-07-04T05:20:36.033" v="76" actId="47"/>
        <pc:sldMkLst>
          <pc:docMk/>
          <pc:sldMk cId="1031950255" sldId="750"/>
        </pc:sldMkLst>
      </pc:sldChg>
      <pc:sldChg chg="del">
        <pc:chgData name="Yoel Kortick" userId="167978f5-7f40-4909-85d5-d4149554ad4e" providerId="ADAL" clId="{78E61199-70D9-4EEC-A1BB-4178FD0A1F63}" dt="2025-07-04T05:20:36.033" v="76" actId="47"/>
        <pc:sldMkLst>
          <pc:docMk/>
          <pc:sldMk cId="3103770186" sldId="751"/>
        </pc:sldMkLst>
      </pc:sldChg>
      <pc:sldChg chg="del">
        <pc:chgData name="Yoel Kortick" userId="167978f5-7f40-4909-85d5-d4149554ad4e" providerId="ADAL" clId="{78E61199-70D9-4EEC-A1BB-4178FD0A1F63}" dt="2025-07-04T05:20:36.033" v="76" actId="47"/>
        <pc:sldMkLst>
          <pc:docMk/>
          <pc:sldMk cId="2824168525" sldId="752"/>
        </pc:sldMkLst>
      </pc:sldChg>
      <pc:sldChg chg="addSp delSp modSp add mod">
        <pc:chgData name="Yoel Kortick" userId="167978f5-7f40-4909-85d5-d4149554ad4e" providerId="ADAL" clId="{78E61199-70D9-4EEC-A1BB-4178FD0A1F63}" dt="2025-07-04T05:19:44.672" v="51" actId="20577"/>
        <pc:sldMkLst>
          <pc:docMk/>
          <pc:sldMk cId="1992567201" sldId="753"/>
        </pc:sldMkLst>
      </pc:sldChg>
      <pc:sldChg chg="modSp add mod">
        <pc:chgData name="Yoel Kortick" userId="167978f5-7f40-4909-85d5-d4149554ad4e" providerId="ADAL" clId="{78E61199-70D9-4EEC-A1BB-4178FD0A1F63}" dt="2025-07-04T15:45:57.242" v="3763"/>
        <pc:sldMkLst>
          <pc:docMk/>
          <pc:sldMk cId="3764866813" sldId="754"/>
        </pc:sldMkLst>
      </pc:sldChg>
      <pc:sldChg chg="modSp add mod">
        <pc:chgData name="Yoel Kortick" userId="167978f5-7f40-4909-85d5-d4149554ad4e" providerId="ADAL" clId="{78E61199-70D9-4EEC-A1BB-4178FD0A1F63}" dt="2025-07-04T15:45:57.242" v="3763"/>
        <pc:sldMkLst>
          <pc:docMk/>
          <pc:sldMk cId="318710788" sldId="755"/>
        </pc:sldMkLst>
      </pc:sldChg>
      <pc:sldChg chg="addSp delSp modSp add mod">
        <pc:chgData name="Yoel Kortick" userId="167978f5-7f40-4909-85d5-d4149554ad4e" providerId="ADAL" clId="{78E61199-70D9-4EEC-A1BB-4178FD0A1F63}" dt="2025-07-04T15:45:57.242" v="3763"/>
        <pc:sldMkLst>
          <pc:docMk/>
          <pc:sldMk cId="517764436" sldId="756"/>
        </pc:sldMkLst>
      </pc:sldChg>
      <pc:sldChg chg="addSp delSp modSp add mod">
        <pc:chgData name="Yoel Kortick" userId="167978f5-7f40-4909-85d5-d4149554ad4e" providerId="ADAL" clId="{78E61199-70D9-4EEC-A1BB-4178FD0A1F63}" dt="2025-07-04T15:45:57.242" v="3763"/>
        <pc:sldMkLst>
          <pc:docMk/>
          <pc:sldMk cId="2301140509" sldId="757"/>
        </pc:sldMkLst>
      </pc:sldChg>
      <pc:sldChg chg="addSp delSp modSp add mod">
        <pc:chgData name="Yoel Kortick" userId="167978f5-7f40-4909-85d5-d4149554ad4e" providerId="ADAL" clId="{78E61199-70D9-4EEC-A1BB-4178FD0A1F63}" dt="2025-07-06T12:38:32.154" v="6049"/>
        <pc:sldMkLst>
          <pc:docMk/>
          <pc:sldMk cId="1685915276" sldId="758"/>
        </pc:sldMkLst>
      </pc:sldChg>
      <pc:sldChg chg="modSp add mod">
        <pc:chgData name="Yoel Kortick" userId="167978f5-7f40-4909-85d5-d4149554ad4e" providerId="ADAL" clId="{78E61199-70D9-4EEC-A1BB-4178FD0A1F63}" dt="2025-07-04T15:45:57.242" v="3763"/>
        <pc:sldMkLst>
          <pc:docMk/>
          <pc:sldMk cId="809970729" sldId="759"/>
        </pc:sldMkLst>
      </pc:sldChg>
      <pc:sldChg chg="addSp modSp add mod">
        <pc:chgData name="Yoel Kortick" userId="167978f5-7f40-4909-85d5-d4149554ad4e" providerId="ADAL" clId="{78E61199-70D9-4EEC-A1BB-4178FD0A1F63}" dt="2025-07-04T15:45:57.242" v="3763"/>
        <pc:sldMkLst>
          <pc:docMk/>
          <pc:sldMk cId="770445440" sldId="760"/>
        </pc:sldMkLst>
      </pc:sldChg>
      <pc:sldChg chg="addSp delSp modSp add mod">
        <pc:chgData name="Yoel Kortick" userId="167978f5-7f40-4909-85d5-d4149554ad4e" providerId="ADAL" clId="{78E61199-70D9-4EEC-A1BB-4178FD0A1F63}" dt="2025-07-04T15:45:57.242" v="3763"/>
        <pc:sldMkLst>
          <pc:docMk/>
          <pc:sldMk cId="966456692" sldId="761"/>
        </pc:sldMkLst>
      </pc:sldChg>
      <pc:sldChg chg="delSp modSp add mod">
        <pc:chgData name="Yoel Kortick" userId="167978f5-7f40-4909-85d5-d4149554ad4e" providerId="ADAL" clId="{78E61199-70D9-4EEC-A1BB-4178FD0A1F63}" dt="2025-07-06T13:43:34.704" v="6730" actId="13926"/>
        <pc:sldMkLst>
          <pc:docMk/>
          <pc:sldMk cId="3501301069" sldId="762"/>
        </pc:sldMkLst>
      </pc:sldChg>
      <pc:sldChg chg="addSp delSp modSp add mod">
        <pc:chgData name="Yoel Kortick" userId="167978f5-7f40-4909-85d5-d4149554ad4e" providerId="ADAL" clId="{78E61199-70D9-4EEC-A1BB-4178FD0A1F63}" dt="2025-07-04T15:48:05.300" v="3765"/>
        <pc:sldMkLst>
          <pc:docMk/>
          <pc:sldMk cId="313091910" sldId="763"/>
        </pc:sldMkLst>
      </pc:sldChg>
      <pc:sldChg chg="addSp delSp modSp add mod">
        <pc:chgData name="Yoel Kortick" userId="167978f5-7f40-4909-85d5-d4149554ad4e" providerId="ADAL" clId="{78E61199-70D9-4EEC-A1BB-4178FD0A1F63}" dt="2025-07-04T15:45:57.242" v="3763"/>
        <pc:sldMkLst>
          <pc:docMk/>
          <pc:sldMk cId="1435697656" sldId="764"/>
        </pc:sldMkLst>
      </pc:sldChg>
      <pc:sldChg chg="modSp add mod">
        <pc:chgData name="Yoel Kortick" userId="167978f5-7f40-4909-85d5-d4149554ad4e" providerId="ADAL" clId="{78E61199-70D9-4EEC-A1BB-4178FD0A1F63}" dt="2025-07-04T15:40:25.697" v="3757"/>
        <pc:sldMkLst>
          <pc:docMk/>
          <pc:sldMk cId="3689198049" sldId="765"/>
        </pc:sldMkLst>
      </pc:sldChg>
      <pc:sldChg chg="modSp add mod">
        <pc:chgData name="Yoel Kortick" userId="167978f5-7f40-4909-85d5-d4149554ad4e" providerId="ADAL" clId="{78E61199-70D9-4EEC-A1BB-4178FD0A1F63}" dt="2025-07-04T15:40:10.417" v="3756"/>
        <pc:sldMkLst>
          <pc:docMk/>
          <pc:sldMk cId="4223079004" sldId="766"/>
        </pc:sldMkLst>
      </pc:sldChg>
      <pc:sldChg chg="modSp add mod">
        <pc:chgData name="Yoel Kortick" userId="167978f5-7f40-4909-85d5-d4149554ad4e" providerId="ADAL" clId="{78E61199-70D9-4EEC-A1BB-4178FD0A1F63}" dt="2025-07-04T15:40:10.417" v="3756"/>
        <pc:sldMkLst>
          <pc:docMk/>
          <pc:sldMk cId="744144580" sldId="767"/>
        </pc:sldMkLst>
      </pc:sldChg>
      <pc:sldChg chg="addSp delSp modSp add mod">
        <pc:chgData name="Yoel Kortick" userId="167978f5-7f40-4909-85d5-d4149554ad4e" providerId="ADAL" clId="{78E61199-70D9-4EEC-A1BB-4178FD0A1F63}" dt="2025-07-04T15:40:10.417" v="3756"/>
        <pc:sldMkLst>
          <pc:docMk/>
          <pc:sldMk cId="2077321944" sldId="768"/>
        </pc:sldMkLst>
      </pc:sldChg>
      <pc:sldChg chg="addSp delSp modSp add mod">
        <pc:chgData name="Yoel Kortick" userId="167978f5-7f40-4909-85d5-d4149554ad4e" providerId="ADAL" clId="{78E61199-70D9-4EEC-A1BB-4178FD0A1F63}" dt="2025-07-04T15:40:10.417" v="3756"/>
        <pc:sldMkLst>
          <pc:docMk/>
          <pc:sldMk cId="2108950425" sldId="769"/>
        </pc:sldMkLst>
      </pc:sldChg>
      <pc:sldChg chg="addSp delSp modSp add mod">
        <pc:chgData name="Yoel Kortick" userId="167978f5-7f40-4909-85d5-d4149554ad4e" providerId="ADAL" clId="{78E61199-70D9-4EEC-A1BB-4178FD0A1F63}" dt="2025-07-04T15:40:10.417" v="3756"/>
        <pc:sldMkLst>
          <pc:docMk/>
          <pc:sldMk cId="2049700618" sldId="770"/>
        </pc:sldMkLst>
      </pc:sldChg>
      <pc:sldChg chg="addSp delSp modSp add mod">
        <pc:chgData name="Yoel Kortick" userId="167978f5-7f40-4909-85d5-d4149554ad4e" providerId="ADAL" clId="{78E61199-70D9-4EEC-A1BB-4178FD0A1F63}" dt="2025-07-06T12:38:32.154" v="6049"/>
        <pc:sldMkLst>
          <pc:docMk/>
          <pc:sldMk cId="2925773877" sldId="771"/>
        </pc:sldMkLst>
      </pc:sldChg>
      <pc:sldChg chg="modSp add mod">
        <pc:chgData name="Yoel Kortick" userId="167978f5-7f40-4909-85d5-d4149554ad4e" providerId="ADAL" clId="{78E61199-70D9-4EEC-A1BB-4178FD0A1F63}" dt="2025-07-04T15:40:10.417" v="3756"/>
        <pc:sldMkLst>
          <pc:docMk/>
          <pc:sldMk cId="2192094794" sldId="772"/>
        </pc:sldMkLst>
      </pc:sldChg>
      <pc:sldChg chg="modSp add mod">
        <pc:chgData name="Yoel Kortick" userId="167978f5-7f40-4909-85d5-d4149554ad4e" providerId="ADAL" clId="{78E61199-70D9-4EEC-A1BB-4178FD0A1F63}" dt="2025-07-04T15:40:10.417" v="3756"/>
        <pc:sldMkLst>
          <pc:docMk/>
          <pc:sldMk cId="413328899" sldId="773"/>
        </pc:sldMkLst>
      </pc:sldChg>
      <pc:sldChg chg="modSp add mod">
        <pc:chgData name="Yoel Kortick" userId="167978f5-7f40-4909-85d5-d4149554ad4e" providerId="ADAL" clId="{78E61199-70D9-4EEC-A1BB-4178FD0A1F63}" dt="2025-07-04T15:40:10.417" v="3756"/>
        <pc:sldMkLst>
          <pc:docMk/>
          <pc:sldMk cId="1748476407" sldId="774"/>
        </pc:sldMkLst>
      </pc:sldChg>
      <pc:sldChg chg="modSp add mod">
        <pc:chgData name="Yoel Kortick" userId="167978f5-7f40-4909-85d5-d4149554ad4e" providerId="ADAL" clId="{78E61199-70D9-4EEC-A1BB-4178FD0A1F63}" dt="2025-07-06T13:41:46.695" v="6718" actId="13926"/>
        <pc:sldMkLst>
          <pc:docMk/>
          <pc:sldMk cId="2373106784" sldId="775"/>
        </pc:sldMkLst>
      </pc:sldChg>
      <pc:sldChg chg="modSp add mod">
        <pc:chgData name="Yoel Kortick" userId="167978f5-7f40-4909-85d5-d4149554ad4e" providerId="ADAL" clId="{78E61199-70D9-4EEC-A1BB-4178FD0A1F63}" dt="2025-07-04T15:48:05.300" v="3765"/>
        <pc:sldMkLst>
          <pc:docMk/>
          <pc:sldMk cId="1015703979" sldId="776"/>
        </pc:sldMkLst>
      </pc:sldChg>
      <pc:sldChg chg="addSp delSp modSp add mod">
        <pc:chgData name="Yoel Kortick" userId="167978f5-7f40-4909-85d5-d4149554ad4e" providerId="ADAL" clId="{78E61199-70D9-4EEC-A1BB-4178FD0A1F63}" dt="2025-07-04T15:40:10.417" v="3756"/>
        <pc:sldMkLst>
          <pc:docMk/>
          <pc:sldMk cId="1447660441" sldId="777"/>
        </pc:sldMkLst>
      </pc:sldChg>
      <pc:sldChg chg="modSp add mod">
        <pc:chgData name="Yoel Kortick" userId="167978f5-7f40-4909-85d5-d4149554ad4e" providerId="ADAL" clId="{78E61199-70D9-4EEC-A1BB-4178FD0A1F63}" dt="2025-07-04T15:41:47.689" v="3759"/>
        <pc:sldMkLst>
          <pc:docMk/>
          <pc:sldMk cId="2708747102" sldId="778"/>
        </pc:sldMkLst>
      </pc:sldChg>
      <pc:sldChg chg="modSp add mod">
        <pc:chgData name="Yoel Kortick" userId="167978f5-7f40-4909-85d5-d4149554ad4e" providerId="ADAL" clId="{78E61199-70D9-4EEC-A1BB-4178FD0A1F63}" dt="2025-07-04T15:41:47.689" v="3759"/>
        <pc:sldMkLst>
          <pc:docMk/>
          <pc:sldMk cId="1262922733" sldId="779"/>
        </pc:sldMkLst>
      </pc:sldChg>
      <pc:sldChg chg="modSp add mod">
        <pc:chgData name="Yoel Kortick" userId="167978f5-7f40-4909-85d5-d4149554ad4e" providerId="ADAL" clId="{78E61199-70D9-4EEC-A1BB-4178FD0A1F63}" dt="2025-07-04T15:41:47.689" v="3759"/>
        <pc:sldMkLst>
          <pc:docMk/>
          <pc:sldMk cId="3096195084" sldId="780"/>
        </pc:sldMkLst>
      </pc:sldChg>
      <pc:sldChg chg="addSp delSp modSp add mod">
        <pc:chgData name="Yoel Kortick" userId="167978f5-7f40-4909-85d5-d4149554ad4e" providerId="ADAL" clId="{78E61199-70D9-4EEC-A1BB-4178FD0A1F63}" dt="2025-07-04T15:41:47.689" v="3759"/>
        <pc:sldMkLst>
          <pc:docMk/>
          <pc:sldMk cId="2931195263" sldId="781"/>
        </pc:sldMkLst>
      </pc:sldChg>
      <pc:sldChg chg="addSp delSp modSp add mod">
        <pc:chgData name="Yoel Kortick" userId="167978f5-7f40-4909-85d5-d4149554ad4e" providerId="ADAL" clId="{78E61199-70D9-4EEC-A1BB-4178FD0A1F63}" dt="2025-07-04T15:41:47.689" v="3759"/>
        <pc:sldMkLst>
          <pc:docMk/>
          <pc:sldMk cId="2059363401" sldId="782"/>
        </pc:sldMkLst>
      </pc:sldChg>
      <pc:sldChg chg="addSp delSp modSp add mod">
        <pc:chgData name="Yoel Kortick" userId="167978f5-7f40-4909-85d5-d4149554ad4e" providerId="ADAL" clId="{78E61199-70D9-4EEC-A1BB-4178FD0A1F63}" dt="2025-07-04T15:41:47.689" v="3759"/>
        <pc:sldMkLst>
          <pc:docMk/>
          <pc:sldMk cId="2797215365" sldId="783"/>
        </pc:sldMkLst>
      </pc:sldChg>
      <pc:sldChg chg="addSp delSp modSp add mod">
        <pc:chgData name="Yoel Kortick" userId="167978f5-7f40-4909-85d5-d4149554ad4e" providerId="ADAL" clId="{78E61199-70D9-4EEC-A1BB-4178FD0A1F63}" dt="2025-07-06T12:38:32.154" v="6049"/>
        <pc:sldMkLst>
          <pc:docMk/>
          <pc:sldMk cId="862360035" sldId="784"/>
        </pc:sldMkLst>
      </pc:sldChg>
      <pc:sldChg chg="modSp add mod">
        <pc:chgData name="Yoel Kortick" userId="167978f5-7f40-4909-85d5-d4149554ad4e" providerId="ADAL" clId="{78E61199-70D9-4EEC-A1BB-4178FD0A1F63}" dt="2025-07-04T15:41:47.689" v="3759"/>
        <pc:sldMkLst>
          <pc:docMk/>
          <pc:sldMk cId="1299483372" sldId="785"/>
        </pc:sldMkLst>
      </pc:sldChg>
      <pc:sldChg chg="modSp add mod">
        <pc:chgData name="Yoel Kortick" userId="167978f5-7f40-4909-85d5-d4149554ad4e" providerId="ADAL" clId="{78E61199-70D9-4EEC-A1BB-4178FD0A1F63}" dt="2025-07-04T15:41:47.689" v="3759"/>
        <pc:sldMkLst>
          <pc:docMk/>
          <pc:sldMk cId="879052641" sldId="786"/>
        </pc:sldMkLst>
      </pc:sldChg>
      <pc:sldChg chg="modSp add mod">
        <pc:chgData name="Yoel Kortick" userId="167978f5-7f40-4909-85d5-d4149554ad4e" providerId="ADAL" clId="{78E61199-70D9-4EEC-A1BB-4178FD0A1F63}" dt="2025-07-04T15:41:47.689" v="3759"/>
        <pc:sldMkLst>
          <pc:docMk/>
          <pc:sldMk cId="2111123914" sldId="787"/>
        </pc:sldMkLst>
      </pc:sldChg>
      <pc:sldChg chg="modSp add mod">
        <pc:chgData name="Yoel Kortick" userId="167978f5-7f40-4909-85d5-d4149554ad4e" providerId="ADAL" clId="{78E61199-70D9-4EEC-A1BB-4178FD0A1F63}" dt="2025-07-06T13:42:25.310" v="6722" actId="13926"/>
        <pc:sldMkLst>
          <pc:docMk/>
          <pc:sldMk cId="2148265952" sldId="788"/>
        </pc:sldMkLst>
      </pc:sldChg>
      <pc:sldChg chg="modSp add mod">
        <pc:chgData name="Yoel Kortick" userId="167978f5-7f40-4909-85d5-d4149554ad4e" providerId="ADAL" clId="{78E61199-70D9-4EEC-A1BB-4178FD0A1F63}" dt="2025-07-04T15:48:05.300" v="3765"/>
        <pc:sldMkLst>
          <pc:docMk/>
          <pc:sldMk cId="2712614933" sldId="789"/>
        </pc:sldMkLst>
      </pc:sldChg>
      <pc:sldChg chg="addSp delSp modSp add mod">
        <pc:chgData name="Yoel Kortick" userId="167978f5-7f40-4909-85d5-d4149554ad4e" providerId="ADAL" clId="{78E61199-70D9-4EEC-A1BB-4178FD0A1F63}" dt="2025-07-04T15:41:47.689" v="3759"/>
        <pc:sldMkLst>
          <pc:docMk/>
          <pc:sldMk cId="4055416924" sldId="790"/>
        </pc:sldMkLst>
      </pc:sldChg>
      <pc:sldChg chg="modSp add">
        <pc:chgData name="Yoel Kortick" userId="167978f5-7f40-4909-85d5-d4149554ad4e" providerId="ADAL" clId="{78E61199-70D9-4EEC-A1BB-4178FD0A1F63}" dt="2025-07-04T15:44:29.742" v="3761"/>
        <pc:sldMkLst>
          <pc:docMk/>
          <pc:sldMk cId="2500233840" sldId="791"/>
        </pc:sldMkLst>
      </pc:sldChg>
      <pc:sldChg chg="modSp add mod">
        <pc:chgData name="Yoel Kortick" userId="167978f5-7f40-4909-85d5-d4149554ad4e" providerId="ADAL" clId="{78E61199-70D9-4EEC-A1BB-4178FD0A1F63}" dt="2025-07-04T15:44:29.742" v="3761"/>
        <pc:sldMkLst>
          <pc:docMk/>
          <pc:sldMk cId="515595815" sldId="792"/>
        </pc:sldMkLst>
      </pc:sldChg>
      <pc:sldChg chg="modSp add">
        <pc:chgData name="Yoel Kortick" userId="167978f5-7f40-4909-85d5-d4149554ad4e" providerId="ADAL" clId="{78E61199-70D9-4EEC-A1BB-4178FD0A1F63}" dt="2025-07-04T15:44:29.742" v="3761"/>
        <pc:sldMkLst>
          <pc:docMk/>
          <pc:sldMk cId="230251095" sldId="793"/>
        </pc:sldMkLst>
      </pc:sldChg>
      <pc:sldChg chg="addSp delSp modSp add mod">
        <pc:chgData name="Yoel Kortick" userId="167978f5-7f40-4909-85d5-d4149554ad4e" providerId="ADAL" clId="{78E61199-70D9-4EEC-A1BB-4178FD0A1F63}" dt="2025-07-04T15:44:29.742" v="3761"/>
        <pc:sldMkLst>
          <pc:docMk/>
          <pc:sldMk cId="1893018390" sldId="794"/>
        </pc:sldMkLst>
      </pc:sldChg>
      <pc:sldChg chg="addSp delSp modSp add mod">
        <pc:chgData name="Yoel Kortick" userId="167978f5-7f40-4909-85d5-d4149554ad4e" providerId="ADAL" clId="{78E61199-70D9-4EEC-A1BB-4178FD0A1F63}" dt="2025-07-04T15:44:29.742" v="3761"/>
        <pc:sldMkLst>
          <pc:docMk/>
          <pc:sldMk cId="4278454948" sldId="795"/>
        </pc:sldMkLst>
      </pc:sldChg>
      <pc:sldChg chg="addSp delSp modSp add mod">
        <pc:chgData name="Yoel Kortick" userId="167978f5-7f40-4909-85d5-d4149554ad4e" providerId="ADAL" clId="{78E61199-70D9-4EEC-A1BB-4178FD0A1F63}" dt="2025-07-04T15:44:29.742" v="3761"/>
        <pc:sldMkLst>
          <pc:docMk/>
          <pc:sldMk cId="768217346" sldId="796"/>
        </pc:sldMkLst>
      </pc:sldChg>
      <pc:sldChg chg="addSp delSp modSp add mod">
        <pc:chgData name="Yoel Kortick" userId="167978f5-7f40-4909-85d5-d4149554ad4e" providerId="ADAL" clId="{78E61199-70D9-4EEC-A1BB-4178FD0A1F63}" dt="2025-07-06T12:38:32.154" v="6049"/>
        <pc:sldMkLst>
          <pc:docMk/>
          <pc:sldMk cId="1755535564" sldId="797"/>
        </pc:sldMkLst>
      </pc:sldChg>
      <pc:sldChg chg="modSp add">
        <pc:chgData name="Yoel Kortick" userId="167978f5-7f40-4909-85d5-d4149554ad4e" providerId="ADAL" clId="{78E61199-70D9-4EEC-A1BB-4178FD0A1F63}" dt="2025-07-04T15:44:29.742" v="3761"/>
        <pc:sldMkLst>
          <pc:docMk/>
          <pc:sldMk cId="722916222" sldId="798"/>
        </pc:sldMkLst>
      </pc:sldChg>
      <pc:sldChg chg="modSp add mod">
        <pc:chgData name="Yoel Kortick" userId="167978f5-7f40-4909-85d5-d4149554ad4e" providerId="ADAL" clId="{78E61199-70D9-4EEC-A1BB-4178FD0A1F63}" dt="2025-07-04T15:44:29.742" v="3761"/>
        <pc:sldMkLst>
          <pc:docMk/>
          <pc:sldMk cId="355340672" sldId="799"/>
        </pc:sldMkLst>
      </pc:sldChg>
      <pc:sldChg chg="modSp add mod">
        <pc:chgData name="Yoel Kortick" userId="167978f5-7f40-4909-85d5-d4149554ad4e" providerId="ADAL" clId="{78E61199-70D9-4EEC-A1BB-4178FD0A1F63}" dt="2025-07-04T15:44:29.742" v="3761"/>
        <pc:sldMkLst>
          <pc:docMk/>
          <pc:sldMk cId="579341989" sldId="800"/>
        </pc:sldMkLst>
      </pc:sldChg>
      <pc:sldChg chg="modSp add mod">
        <pc:chgData name="Yoel Kortick" userId="167978f5-7f40-4909-85d5-d4149554ad4e" providerId="ADAL" clId="{78E61199-70D9-4EEC-A1BB-4178FD0A1F63}" dt="2025-07-06T13:43:04.458" v="6726" actId="13926"/>
        <pc:sldMkLst>
          <pc:docMk/>
          <pc:sldMk cId="2242412684" sldId="801"/>
        </pc:sldMkLst>
      </pc:sldChg>
      <pc:sldChg chg="modSp add mod">
        <pc:chgData name="Yoel Kortick" userId="167978f5-7f40-4909-85d5-d4149554ad4e" providerId="ADAL" clId="{78E61199-70D9-4EEC-A1BB-4178FD0A1F63}" dt="2025-07-04T15:48:05.300" v="3765"/>
        <pc:sldMkLst>
          <pc:docMk/>
          <pc:sldMk cId="4158902457" sldId="802"/>
        </pc:sldMkLst>
      </pc:sldChg>
      <pc:sldChg chg="addSp delSp modSp add mod">
        <pc:chgData name="Yoel Kortick" userId="167978f5-7f40-4909-85d5-d4149554ad4e" providerId="ADAL" clId="{78E61199-70D9-4EEC-A1BB-4178FD0A1F63}" dt="2025-07-04T15:44:29.742" v="3761"/>
        <pc:sldMkLst>
          <pc:docMk/>
          <pc:sldMk cId="1233154170" sldId="803"/>
        </pc:sldMkLst>
      </pc:sldChg>
      <pc:sldChg chg="addSp delSp modSp add mod">
        <pc:chgData name="Yoel Kortick" userId="167978f5-7f40-4909-85d5-d4149554ad4e" providerId="ADAL" clId="{78E61199-70D9-4EEC-A1BB-4178FD0A1F63}" dt="2025-07-06T13:41:20.116" v="6714"/>
        <pc:sldMkLst>
          <pc:docMk/>
          <pc:sldMk cId="3594370816" sldId="804"/>
        </pc:sldMkLst>
      </pc:sldChg>
      <pc:sldChg chg="modSp add mod">
        <pc:chgData name="Yoel Kortick" userId="167978f5-7f40-4909-85d5-d4149554ad4e" providerId="ADAL" clId="{78E61199-70D9-4EEC-A1BB-4178FD0A1F63}" dt="2025-07-06T12:09:33.731" v="5397"/>
        <pc:sldMkLst>
          <pc:docMk/>
          <pc:sldMk cId="504963029" sldId="805"/>
        </pc:sldMkLst>
      </pc:sldChg>
      <pc:sldChg chg="addSp delSp modSp add mod">
        <pc:chgData name="Yoel Kortick" userId="167978f5-7f40-4909-85d5-d4149554ad4e" providerId="ADAL" clId="{78E61199-70D9-4EEC-A1BB-4178FD0A1F63}" dt="2025-07-06T12:49:29.651" v="6475" actId="20577"/>
        <pc:sldMkLst>
          <pc:docMk/>
          <pc:sldMk cId="313030847" sldId="806"/>
        </pc:sldMkLst>
      </pc:sldChg>
      <pc:sldChg chg="modSp add mod">
        <pc:chgData name="Yoel Kortick" userId="167978f5-7f40-4909-85d5-d4149554ad4e" providerId="ADAL" clId="{78E61199-70D9-4EEC-A1BB-4178FD0A1F63}" dt="2025-07-06T12:09:33.731" v="5397"/>
        <pc:sldMkLst>
          <pc:docMk/>
          <pc:sldMk cId="3667696901" sldId="807"/>
        </pc:sldMkLst>
      </pc:sldChg>
      <pc:sldChg chg="addSp delSp modSp add mod">
        <pc:chgData name="Yoel Kortick" userId="167978f5-7f40-4909-85d5-d4149554ad4e" providerId="ADAL" clId="{78E61199-70D9-4EEC-A1BB-4178FD0A1F63}" dt="2025-07-06T12:24:56.610" v="5480" actId="208"/>
        <pc:sldMkLst>
          <pc:docMk/>
          <pc:sldMk cId="1232612822" sldId="808"/>
        </pc:sldMkLst>
      </pc:sldChg>
      <pc:sldChg chg="addSp delSp modSp add mod">
        <pc:chgData name="Yoel Kortick" userId="167978f5-7f40-4909-85d5-d4149554ad4e" providerId="ADAL" clId="{78E61199-70D9-4EEC-A1BB-4178FD0A1F63}" dt="2025-07-06T12:25:39.485" v="5540" actId="1038"/>
        <pc:sldMkLst>
          <pc:docMk/>
          <pc:sldMk cId="1842780023" sldId="809"/>
        </pc:sldMkLst>
      </pc:sldChg>
      <pc:sldChg chg="addSp delSp modSp add mod">
        <pc:chgData name="Yoel Kortick" userId="167978f5-7f40-4909-85d5-d4149554ad4e" providerId="ADAL" clId="{78E61199-70D9-4EEC-A1BB-4178FD0A1F63}" dt="2025-07-06T12:30:48.029" v="5584" actId="208"/>
        <pc:sldMkLst>
          <pc:docMk/>
          <pc:sldMk cId="4206261867" sldId="810"/>
        </pc:sldMkLst>
      </pc:sldChg>
      <pc:sldChg chg="addSp delSp modSp add mod">
        <pc:chgData name="Yoel Kortick" userId="167978f5-7f40-4909-85d5-d4149554ad4e" providerId="ADAL" clId="{78E61199-70D9-4EEC-A1BB-4178FD0A1F63}" dt="2025-07-06T12:38:32.154" v="6049"/>
        <pc:sldMkLst>
          <pc:docMk/>
          <pc:sldMk cId="4224956747" sldId="811"/>
        </pc:sldMkLst>
      </pc:sldChg>
      <pc:sldChg chg="modSp add mod">
        <pc:chgData name="Yoel Kortick" userId="167978f5-7f40-4909-85d5-d4149554ad4e" providerId="ADAL" clId="{78E61199-70D9-4EEC-A1BB-4178FD0A1F63}" dt="2025-07-06T12:09:33.731" v="5397"/>
        <pc:sldMkLst>
          <pc:docMk/>
          <pc:sldMk cId="1918437984" sldId="812"/>
        </pc:sldMkLst>
      </pc:sldChg>
      <pc:sldChg chg="modSp add mod">
        <pc:chgData name="Yoel Kortick" userId="167978f5-7f40-4909-85d5-d4149554ad4e" providerId="ADAL" clId="{78E61199-70D9-4EEC-A1BB-4178FD0A1F63}" dt="2025-07-06T12:32:52.978" v="5663" actId="20577"/>
        <pc:sldMkLst>
          <pc:docMk/>
          <pc:sldMk cId="4209643275" sldId="813"/>
        </pc:sldMkLst>
      </pc:sldChg>
      <pc:sldChg chg="modSp add mod">
        <pc:chgData name="Yoel Kortick" userId="167978f5-7f40-4909-85d5-d4149554ad4e" providerId="ADAL" clId="{78E61199-70D9-4EEC-A1BB-4178FD0A1F63}" dt="2025-07-06T12:51:32.245" v="6484" actId="13926"/>
        <pc:sldMkLst>
          <pc:docMk/>
          <pc:sldMk cId="1794263852" sldId="814"/>
        </pc:sldMkLst>
      </pc:sldChg>
      <pc:sldChg chg="modSp add mod">
        <pc:chgData name="Yoel Kortick" userId="167978f5-7f40-4909-85d5-d4149554ad4e" providerId="ADAL" clId="{78E61199-70D9-4EEC-A1BB-4178FD0A1F63}" dt="2025-07-06T13:44:08.769" v="6734" actId="13926"/>
        <pc:sldMkLst>
          <pc:docMk/>
          <pc:sldMk cId="4223888166" sldId="815"/>
        </pc:sldMkLst>
      </pc:sldChg>
      <pc:sldChg chg="modSp add mod">
        <pc:chgData name="Yoel Kortick" userId="167978f5-7f40-4909-85d5-d4149554ad4e" providerId="ADAL" clId="{78E61199-70D9-4EEC-A1BB-4178FD0A1F63}" dt="2025-07-06T12:34:43.692" v="5708" actId="20577"/>
        <pc:sldMkLst>
          <pc:docMk/>
          <pc:sldMk cId="4063155472" sldId="816"/>
        </pc:sldMkLst>
      </pc:sldChg>
      <pc:sldChg chg="addSp delSp modSp add mod">
        <pc:chgData name="Yoel Kortick" userId="167978f5-7f40-4909-85d5-d4149554ad4e" providerId="ADAL" clId="{78E61199-70D9-4EEC-A1BB-4178FD0A1F63}" dt="2025-07-06T12:36:15.984" v="5837" actId="208"/>
        <pc:sldMkLst>
          <pc:docMk/>
          <pc:sldMk cId="1333490209" sldId="817"/>
        </pc:sldMkLst>
      </pc:sldChg>
      <pc:sldChg chg="addSp delSp modSp add mod">
        <pc:chgData name="Yoel Kortick" userId="167978f5-7f40-4909-85d5-d4149554ad4e" providerId="ADAL" clId="{78E61199-70D9-4EEC-A1BB-4178FD0A1F63}" dt="2025-07-06T12:21:48.429" v="5440" actId="14100"/>
        <pc:sldMkLst>
          <pc:docMk/>
          <pc:sldMk cId="251885253" sldId="818"/>
        </pc:sldMkLst>
      </pc:sldChg>
      <pc:sldChg chg="addSp modSp add mod">
        <pc:chgData name="Yoel Kortick" userId="167978f5-7f40-4909-85d5-d4149554ad4e" providerId="ADAL" clId="{78E61199-70D9-4EEC-A1BB-4178FD0A1F63}" dt="2025-07-06T12:52:18.426" v="6517" actId="11529"/>
        <pc:sldMkLst>
          <pc:docMk/>
          <pc:sldMk cId="631565934" sldId="819"/>
        </pc:sldMkLst>
      </pc:sldChg>
      <pc:sldChg chg="add del">
        <pc:chgData name="Yoel Kortick" userId="167978f5-7f40-4909-85d5-d4149554ad4e" providerId="ADAL" clId="{78E61199-70D9-4EEC-A1BB-4178FD0A1F63}" dt="2025-07-06T12:37:08.174" v="5839" actId="47"/>
        <pc:sldMkLst>
          <pc:docMk/>
          <pc:sldMk cId="4283898150" sldId="819"/>
        </pc:sldMkLst>
      </pc:sldChg>
      <pc:sldChg chg="addSp delSp modSp add mod modClrScheme chgLayout">
        <pc:chgData name="Yoel Kortick" userId="167978f5-7f40-4909-85d5-d4149554ad4e" providerId="ADAL" clId="{78E61199-70D9-4EEC-A1BB-4178FD0A1F63}" dt="2025-07-06T12:44:41.910" v="6232" actId="11529"/>
        <pc:sldMkLst>
          <pc:docMk/>
          <pc:sldMk cId="42976341" sldId="820"/>
        </pc:sldMkLst>
      </pc:sldChg>
      <pc:sldChg chg="addSp delSp modSp add mod">
        <pc:chgData name="Yoel Kortick" userId="167978f5-7f40-4909-85d5-d4149554ad4e" providerId="ADAL" clId="{78E61199-70D9-4EEC-A1BB-4178FD0A1F63}" dt="2025-07-06T12:47:33.997" v="6350" actId="20577"/>
        <pc:sldMkLst>
          <pc:docMk/>
          <pc:sldMk cId="2469424982" sldId="821"/>
        </pc:sldMkLst>
      </pc:sldChg>
      <pc:sldChg chg="addSp delSp modSp add mod">
        <pc:chgData name="Yoel Kortick" userId="167978f5-7f40-4909-85d5-d4149554ad4e" providerId="ADAL" clId="{78E61199-70D9-4EEC-A1BB-4178FD0A1F63}" dt="2025-07-06T12:53:11.595" v="6523" actId="14100"/>
        <pc:sldMkLst>
          <pc:docMk/>
          <pc:sldMk cId="3245091265" sldId="822"/>
        </pc:sldMkLst>
      </pc:sldChg>
      <pc:sldChg chg="addSp delSp modSp add mod">
        <pc:chgData name="Yoel Kortick" userId="167978f5-7f40-4909-85d5-d4149554ad4e" providerId="ADAL" clId="{78E61199-70D9-4EEC-A1BB-4178FD0A1F63}" dt="2025-07-06T12:53:53.202" v="6567" actId="1036"/>
        <pc:sldMkLst>
          <pc:docMk/>
          <pc:sldMk cId="732379885" sldId="823"/>
        </pc:sldMkLst>
      </pc:sldChg>
      <pc:sldChg chg="addSp modSp add mod">
        <pc:chgData name="Yoel Kortick" userId="167978f5-7f40-4909-85d5-d4149554ad4e" providerId="ADAL" clId="{78E61199-70D9-4EEC-A1BB-4178FD0A1F63}" dt="2025-07-06T13:38:36.887" v="6683" actId="208"/>
        <pc:sldMkLst>
          <pc:docMk/>
          <pc:sldMk cId="3651084386" sldId="824"/>
        </pc:sldMkLst>
      </pc:sldChg>
      <pc:sldChg chg="modSp add mod">
        <pc:chgData name="Yoel Kortick" userId="167978f5-7f40-4909-85d5-d4149554ad4e" providerId="ADAL" clId="{78E61199-70D9-4EEC-A1BB-4178FD0A1F63}" dt="2025-07-11T11:45:56.256" v="6775" actId="20577"/>
        <pc:sldMkLst>
          <pc:docMk/>
          <pc:sldMk cId="3012251629" sldId="825"/>
        </pc:sldMkLst>
      </pc:sldChg>
      <pc:sldChg chg="modSp add mod">
        <pc:chgData name="Yoel Kortick" userId="167978f5-7f40-4909-85d5-d4149554ad4e" providerId="ADAL" clId="{78E61199-70D9-4EEC-A1BB-4178FD0A1F63}" dt="2025-07-15T13:40:23.612" v="7075" actId="20577"/>
        <pc:sldMkLst>
          <pc:docMk/>
          <pc:sldMk cId="4070643172" sldId="826"/>
        </pc:sldMkLst>
      </pc:sldChg>
      <pc:sldChg chg="modSp add mod">
        <pc:chgData name="Yoel Kortick" userId="167978f5-7f40-4909-85d5-d4149554ad4e" providerId="ADAL" clId="{78E61199-70D9-4EEC-A1BB-4178FD0A1F63}" dt="2025-07-11T11:49:43.509" v="6845" actId="20577"/>
        <pc:sldMkLst>
          <pc:docMk/>
          <pc:sldMk cId="1146532487" sldId="827"/>
        </pc:sldMkLst>
      </pc:sldChg>
      <pc:sldChg chg="modSp add del mod">
        <pc:chgData name="Yoel Kortick" userId="167978f5-7f40-4909-85d5-d4149554ad4e" providerId="ADAL" clId="{78E61199-70D9-4EEC-A1BB-4178FD0A1F63}" dt="2025-07-11T11:49:50.680" v="6846" actId="47"/>
        <pc:sldMkLst>
          <pc:docMk/>
          <pc:sldMk cId="3562488579" sldId="828"/>
        </pc:sldMkLst>
      </pc:sldChg>
      <pc:sldChg chg="modSp add del mod">
        <pc:chgData name="Yoel Kortick" userId="167978f5-7f40-4909-85d5-d4149554ad4e" providerId="ADAL" clId="{78E61199-70D9-4EEC-A1BB-4178FD0A1F63}" dt="2025-07-11T11:49:51.641" v="6847" actId="47"/>
        <pc:sldMkLst>
          <pc:docMk/>
          <pc:sldMk cId="2540541893" sldId="829"/>
        </pc:sldMkLst>
      </pc:sldChg>
      <pc:sldChg chg="addSp delSp modSp add mod">
        <pc:chgData name="Yoel Kortick" userId="167978f5-7f40-4909-85d5-d4149554ad4e" providerId="ADAL" clId="{78E61199-70D9-4EEC-A1BB-4178FD0A1F63}" dt="2025-07-11T11:51:58.345" v="6855" actId="208"/>
        <pc:sldMkLst>
          <pc:docMk/>
          <pc:sldMk cId="2725604758" sldId="830"/>
        </pc:sldMkLst>
      </pc:sldChg>
      <pc:sldChg chg="addSp delSp modSp add mod">
        <pc:chgData name="Yoel Kortick" userId="167978f5-7f40-4909-85d5-d4149554ad4e" providerId="ADAL" clId="{78E61199-70D9-4EEC-A1BB-4178FD0A1F63}" dt="2025-07-11T11:53:26.758" v="6886" actId="208"/>
        <pc:sldMkLst>
          <pc:docMk/>
          <pc:sldMk cId="840368967" sldId="831"/>
        </pc:sldMkLst>
      </pc:sldChg>
      <pc:sldChg chg="modSp add mod">
        <pc:chgData name="Yoel Kortick" userId="167978f5-7f40-4909-85d5-d4149554ad4e" providerId="ADAL" clId="{78E61199-70D9-4EEC-A1BB-4178FD0A1F63}" dt="2025-07-11T11:53:53.446" v="6887" actId="6549"/>
        <pc:sldMkLst>
          <pc:docMk/>
          <pc:sldMk cId="2103476772" sldId="832"/>
        </pc:sldMkLst>
      </pc:sldChg>
      <pc:sldChg chg="modSp add mod">
        <pc:chgData name="Yoel Kortick" userId="167978f5-7f40-4909-85d5-d4149554ad4e" providerId="ADAL" clId="{78E61199-70D9-4EEC-A1BB-4178FD0A1F63}" dt="2025-07-11T11:57:14.801" v="6942" actId="20577"/>
        <pc:sldMkLst>
          <pc:docMk/>
          <pc:sldMk cId="2459163582" sldId="833"/>
        </pc:sldMkLst>
      </pc:sldChg>
      <pc:sldChg chg="addSp modSp add mod">
        <pc:chgData name="Yoel Kortick" userId="167978f5-7f40-4909-85d5-d4149554ad4e" providerId="ADAL" clId="{78E61199-70D9-4EEC-A1BB-4178FD0A1F63}" dt="2025-07-11T11:58:46.819" v="6973"/>
        <pc:sldMkLst>
          <pc:docMk/>
          <pc:sldMk cId="1141133365" sldId="834"/>
        </pc:sldMkLst>
      </pc:sldChg>
      <pc:sldChg chg="modSp add mod">
        <pc:chgData name="Yoel Kortick" userId="167978f5-7f40-4909-85d5-d4149554ad4e" providerId="ADAL" clId="{78E61199-70D9-4EEC-A1BB-4178FD0A1F63}" dt="2025-07-11T12:00:49.120" v="7014" actId="5793"/>
        <pc:sldMkLst>
          <pc:docMk/>
          <pc:sldMk cId="1391797667" sldId="835"/>
        </pc:sldMkLst>
      </pc:sldChg>
      <pc:sldChg chg="modSp add mod">
        <pc:chgData name="Yoel Kortick" userId="167978f5-7f40-4909-85d5-d4149554ad4e" providerId="ADAL" clId="{78E61199-70D9-4EEC-A1BB-4178FD0A1F63}" dt="2025-07-11T12:00:59.121" v="7015" actId="20577"/>
        <pc:sldMkLst>
          <pc:docMk/>
          <pc:sldMk cId="2788374423" sldId="836"/>
        </pc:sldMkLst>
      </pc:sldChg>
      <pc:sldChg chg="addSp delSp modSp add mod">
        <pc:chgData name="Yoel Kortick" userId="167978f5-7f40-4909-85d5-d4149554ad4e" providerId="ADAL" clId="{78E61199-70D9-4EEC-A1BB-4178FD0A1F63}" dt="2025-07-11T12:02:24.852" v="7074" actId="1035"/>
        <pc:sldMkLst>
          <pc:docMk/>
          <pc:sldMk cId="2655704458" sldId="837"/>
        </pc:sldMkLst>
      </pc:sldChg>
      <pc:sldMasterChg chg="modSldLayout">
        <pc:chgData name="Yoel Kortick" userId="167978f5-7f40-4909-85d5-d4149554ad4e" providerId="ADAL" clId="{78E61199-70D9-4EEC-A1BB-4178FD0A1F63}" dt="2025-07-04T05:21:20.381" v="94" actId="20577"/>
        <pc:sldMasterMkLst>
          <pc:docMk/>
          <pc:sldMasterMk cId="1691894521" sldId="2147483966"/>
        </pc:sldMasterMkLst>
        <pc:sldLayoutChg chg="modSp mod">
          <pc:chgData name="Yoel Kortick" userId="167978f5-7f40-4909-85d5-d4149554ad4e" providerId="ADAL" clId="{78E61199-70D9-4EEC-A1BB-4178FD0A1F63}" dt="2025-07-04T05:21:20.381" v="94" actId="20577"/>
          <pc:sldLayoutMkLst>
            <pc:docMk/>
            <pc:sldMasterMk cId="1691894521" sldId="2147483966"/>
            <pc:sldLayoutMk cId="2931456818" sldId="2147484207"/>
          </pc:sldLayoutMkLst>
        </pc:sldLayoutChg>
      </pc:sldMasterChg>
    </pc:docChg>
  </pc:docChgLst>
  <pc:docChgLst>
    <pc:chgData name="Yoel Kortick" userId="167978f5-7f40-4909-85d5-d4149554ad4e" providerId="ADAL" clId="{37DF2B49-A6D9-4532-A51D-BD8389D5F8E7}"/>
    <pc:docChg chg="undo custSel addSld delSld modSld sldOrd modSection">
      <pc:chgData name="Yoel Kortick" userId="167978f5-7f40-4909-85d5-d4149554ad4e" providerId="ADAL" clId="{37DF2B49-A6D9-4532-A51D-BD8389D5F8E7}" dt="2025-10-13T07:10:31.982" v="8492" actId="20577"/>
      <pc:docMkLst>
        <pc:docMk/>
      </pc:docMkLst>
      <pc:sldChg chg="addSp modSp mod">
        <pc:chgData name="Yoel Kortick" userId="167978f5-7f40-4909-85d5-d4149554ad4e" providerId="ADAL" clId="{37DF2B49-A6D9-4532-A51D-BD8389D5F8E7}" dt="2025-10-13T07:08:55.067" v="8458" actId="33524"/>
        <pc:sldMkLst>
          <pc:docMk/>
          <pc:sldMk cId="815051809" sldId="388"/>
        </pc:sldMkLst>
      </pc:sldChg>
      <pc:sldChg chg="modSp mod">
        <pc:chgData name="Yoel Kortick" userId="167978f5-7f40-4909-85d5-d4149554ad4e" providerId="ADAL" clId="{37DF2B49-A6D9-4532-A51D-BD8389D5F8E7}" dt="2025-10-12T04:56:27.555" v="1" actId="20577"/>
        <pc:sldMkLst>
          <pc:docMk/>
          <pc:sldMk cId="2594056538" sldId="647"/>
        </pc:sldMkLst>
      </pc:sldChg>
      <pc:sldChg chg="del">
        <pc:chgData name="Yoel Kortick" userId="167978f5-7f40-4909-85d5-d4149554ad4e" providerId="ADAL" clId="{37DF2B49-A6D9-4532-A51D-BD8389D5F8E7}" dt="2025-10-13T05:03:43.695" v="5120" actId="47"/>
        <pc:sldMkLst>
          <pc:docMk/>
          <pc:sldMk cId="772738550" sldId="654"/>
        </pc:sldMkLst>
      </pc:sldChg>
      <pc:sldChg chg="del">
        <pc:chgData name="Yoel Kortick" userId="167978f5-7f40-4909-85d5-d4149554ad4e" providerId="ADAL" clId="{37DF2B49-A6D9-4532-A51D-BD8389D5F8E7}" dt="2025-10-13T05:03:43.695" v="5120" actId="47"/>
        <pc:sldMkLst>
          <pc:docMk/>
          <pc:sldMk cId="2696378798" sldId="655"/>
        </pc:sldMkLst>
      </pc:sldChg>
      <pc:sldChg chg="modSp mod">
        <pc:chgData name="Yoel Kortick" userId="167978f5-7f40-4909-85d5-d4149554ad4e" providerId="ADAL" clId="{37DF2B49-A6D9-4532-A51D-BD8389D5F8E7}" dt="2025-10-12T05:28:38.378" v="1913"/>
        <pc:sldMkLst>
          <pc:docMk/>
          <pc:sldMk cId="3623821938" sldId="659"/>
        </pc:sldMkLst>
      </pc:sldChg>
      <pc:sldChg chg="modSp mod">
        <pc:chgData name="Yoel Kortick" userId="167978f5-7f40-4909-85d5-d4149554ad4e" providerId="ADAL" clId="{37DF2B49-A6D9-4532-A51D-BD8389D5F8E7}" dt="2025-10-12T04:57:32.769" v="18" actId="20577"/>
        <pc:sldMkLst>
          <pc:docMk/>
          <pc:sldMk cId="1992567201" sldId="753"/>
        </pc:sldMkLst>
      </pc:sldChg>
      <pc:sldChg chg="del">
        <pc:chgData name="Yoel Kortick" userId="167978f5-7f40-4909-85d5-d4149554ad4e" providerId="ADAL" clId="{37DF2B49-A6D9-4532-A51D-BD8389D5F8E7}" dt="2025-10-13T05:03:43.695" v="5120" actId="47"/>
        <pc:sldMkLst>
          <pc:docMk/>
          <pc:sldMk cId="3764866813" sldId="754"/>
        </pc:sldMkLst>
      </pc:sldChg>
      <pc:sldChg chg="del">
        <pc:chgData name="Yoel Kortick" userId="167978f5-7f40-4909-85d5-d4149554ad4e" providerId="ADAL" clId="{37DF2B49-A6D9-4532-A51D-BD8389D5F8E7}" dt="2025-10-13T05:03:43.695" v="5120" actId="47"/>
        <pc:sldMkLst>
          <pc:docMk/>
          <pc:sldMk cId="318710788" sldId="755"/>
        </pc:sldMkLst>
      </pc:sldChg>
      <pc:sldChg chg="del">
        <pc:chgData name="Yoel Kortick" userId="167978f5-7f40-4909-85d5-d4149554ad4e" providerId="ADAL" clId="{37DF2B49-A6D9-4532-A51D-BD8389D5F8E7}" dt="2025-10-13T05:03:43.695" v="5120" actId="47"/>
        <pc:sldMkLst>
          <pc:docMk/>
          <pc:sldMk cId="2301140509" sldId="757"/>
        </pc:sldMkLst>
      </pc:sldChg>
      <pc:sldChg chg="del">
        <pc:chgData name="Yoel Kortick" userId="167978f5-7f40-4909-85d5-d4149554ad4e" providerId="ADAL" clId="{37DF2B49-A6D9-4532-A51D-BD8389D5F8E7}" dt="2025-10-13T05:03:43.695" v="5120" actId="47"/>
        <pc:sldMkLst>
          <pc:docMk/>
          <pc:sldMk cId="1685915276" sldId="758"/>
        </pc:sldMkLst>
      </pc:sldChg>
      <pc:sldChg chg="del">
        <pc:chgData name="Yoel Kortick" userId="167978f5-7f40-4909-85d5-d4149554ad4e" providerId="ADAL" clId="{37DF2B49-A6D9-4532-A51D-BD8389D5F8E7}" dt="2025-10-13T05:03:43.695" v="5120" actId="47"/>
        <pc:sldMkLst>
          <pc:docMk/>
          <pc:sldMk cId="809970729" sldId="759"/>
        </pc:sldMkLst>
      </pc:sldChg>
      <pc:sldChg chg="modSp">
        <pc:chgData name="Yoel Kortick" userId="167978f5-7f40-4909-85d5-d4149554ad4e" providerId="ADAL" clId="{37DF2B49-A6D9-4532-A51D-BD8389D5F8E7}" dt="2025-10-12T16:20:48.780" v="2401"/>
        <pc:sldMkLst>
          <pc:docMk/>
          <pc:sldMk cId="3689198049" sldId="765"/>
        </pc:sldMkLst>
      </pc:sldChg>
      <pc:sldChg chg="addSp modSp mod">
        <pc:chgData name="Yoel Kortick" userId="167978f5-7f40-4909-85d5-d4149554ad4e" providerId="ADAL" clId="{37DF2B49-A6D9-4532-A51D-BD8389D5F8E7}" dt="2025-10-12T16:21:49.218" v="2468" actId="208"/>
        <pc:sldMkLst>
          <pc:docMk/>
          <pc:sldMk cId="4223079004" sldId="766"/>
        </pc:sldMkLst>
      </pc:sldChg>
      <pc:sldChg chg="addSp delSp modSp mod">
        <pc:chgData name="Yoel Kortick" userId="167978f5-7f40-4909-85d5-d4149554ad4e" providerId="ADAL" clId="{37DF2B49-A6D9-4532-A51D-BD8389D5F8E7}" dt="2025-10-13T04:19:44.148" v="4069" actId="14100"/>
        <pc:sldMkLst>
          <pc:docMk/>
          <pc:sldMk cId="744144580" sldId="767"/>
        </pc:sldMkLst>
      </pc:sldChg>
      <pc:sldChg chg="addSp delSp modSp mod">
        <pc:chgData name="Yoel Kortick" userId="167978f5-7f40-4909-85d5-d4149554ad4e" providerId="ADAL" clId="{37DF2B49-A6D9-4532-A51D-BD8389D5F8E7}" dt="2025-10-12T16:38:00.866" v="3405" actId="207"/>
        <pc:sldMkLst>
          <pc:docMk/>
          <pc:sldMk cId="2108950425" sldId="769"/>
        </pc:sldMkLst>
      </pc:sldChg>
      <pc:sldChg chg="addSp delSp modSp del mod modClrScheme chgLayout">
        <pc:chgData name="Yoel Kortick" userId="167978f5-7f40-4909-85d5-d4149554ad4e" providerId="ADAL" clId="{37DF2B49-A6D9-4532-A51D-BD8389D5F8E7}" dt="2025-10-12T16:36:54.246" v="3309" actId="47"/>
        <pc:sldMkLst>
          <pc:docMk/>
          <pc:sldMk cId="2049700618" sldId="770"/>
        </pc:sldMkLst>
      </pc:sldChg>
      <pc:sldChg chg="addSp delSp modSp mod">
        <pc:chgData name="Yoel Kortick" userId="167978f5-7f40-4909-85d5-d4149554ad4e" providerId="ADAL" clId="{37DF2B49-A6D9-4532-A51D-BD8389D5F8E7}" dt="2025-10-13T04:19:17.542" v="4067" actId="14100"/>
        <pc:sldMkLst>
          <pc:docMk/>
          <pc:sldMk cId="2925773877" sldId="771"/>
        </pc:sldMkLst>
      </pc:sldChg>
      <pc:sldChg chg="modSp del">
        <pc:chgData name="Yoel Kortick" userId="167978f5-7f40-4909-85d5-d4149554ad4e" providerId="ADAL" clId="{37DF2B49-A6D9-4532-A51D-BD8389D5F8E7}" dt="2025-10-12T16:43:23.269" v="3594" actId="47"/>
        <pc:sldMkLst>
          <pc:docMk/>
          <pc:sldMk cId="2192094794" sldId="772"/>
        </pc:sldMkLst>
      </pc:sldChg>
      <pc:sldChg chg="modSp add">
        <pc:chgData name="Yoel Kortick" userId="167978f5-7f40-4909-85d5-d4149554ad4e" providerId="ADAL" clId="{37DF2B49-A6D9-4532-A51D-BD8389D5F8E7}" dt="2025-10-13T04:35:21.310" v="4483"/>
        <pc:sldMkLst>
          <pc:docMk/>
          <pc:sldMk cId="686352821" sldId="778"/>
        </pc:sldMkLst>
      </pc:sldChg>
      <pc:sldChg chg="del">
        <pc:chgData name="Yoel Kortick" userId="167978f5-7f40-4909-85d5-d4149554ad4e" providerId="ADAL" clId="{37DF2B49-A6D9-4532-A51D-BD8389D5F8E7}" dt="2025-10-13T04:34:27.998" v="4480" actId="2696"/>
        <pc:sldMkLst>
          <pc:docMk/>
          <pc:sldMk cId="2708747102" sldId="778"/>
        </pc:sldMkLst>
      </pc:sldChg>
      <pc:sldChg chg="del">
        <pc:chgData name="Yoel Kortick" userId="167978f5-7f40-4909-85d5-d4149554ad4e" providerId="ADAL" clId="{37DF2B49-A6D9-4532-A51D-BD8389D5F8E7}" dt="2025-10-13T04:34:27.998" v="4480" actId="2696"/>
        <pc:sldMkLst>
          <pc:docMk/>
          <pc:sldMk cId="1262922733" sldId="779"/>
        </pc:sldMkLst>
      </pc:sldChg>
      <pc:sldChg chg="addSp modSp add mod">
        <pc:chgData name="Yoel Kortick" userId="167978f5-7f40-4909-85d5-d4149554ad4e" providerId="ADAL" clId="{37DF2B49-A6D9-4532-A51D-BD8389D5F8E7}" dt="2025-10-13T04:38:03.174" v="4556" actId="1036"/>
        <pc:sldMkLst>
          <pc:docMk/>
          <pc:sldMk cId="2856320173" sldId="779"/>
        </pc:sldMkLst>
      </pc:sldChg>
      <pc:sldChg chg="addSp modSp add mod">
        <pc:chgData name="Yoel Kortick" userId="167978f5-7f40-4909-85d5-d4149554ad4e" providerId="ADAL" clId="{37DF2B49-A6D9-4532-A51D-BD8389D5F8E7}" dt="2025-10-13T04:39:35.596" v="4591" actId="208"/>
        <pc:sldMkLst>
          <pc:docMk/>
          <pc:sldMk cId="1505978960" sldId="780"/>
        </pc:sldMkLst>
      </pc:sldChg>
      <pc:sldChg chg="del">
        <pc:chgData name="Yoel Kortick" userId="167978f5-7f40-4909-85d5-d4149554ad4e" providerId="ADAL" clId="{37DF2B49-A6D9-4532-A51D-BD8389D5F8E7}" dt="2025-10-13T04:34:27.998" v="4480" actId="2696"/>
        <pc:sldMkLst>
          <pc:docMk/>
          <pc:sldMk cId="3096195084" sldId="780"/>
        </pc:sldMkLst>
      </pc:sldChg>
      <pc:sldChg chg="addSp delSp modSp add del mod">
        <pc:chgData name="Yoel Kortick" userId="167978f5-7f40-4909-85d5-d4149554ad4e" providerId="ADAL" clId="{37DF2B49-A6D9-4532-A51D-BD8389D5F8E7}" dt="2025-10-13T05:00:20.719" v="5072" actId="47"/>
        <pc:sldMkLst>
          <pc:docMk/>
          <pc:sldMk cId="1338509983" sldId="781"/>
        </pc:sldMkLst>
      </pc:sldChg>
      <pc:sldChg chg="del">
        <pc:chgData name="Yoel Kortick" userId="167978f5-7f40-4909-85d5-d4149554ad4e" providerId="ADAL" clId="{37DF2B49-A6D9-4532-A51D-BD8389D5F8E7}" dt="2025-10-13T04:34:27.998" v="4480" actId="2696"/>
        <pc:sldMkLst>
          <pc:docMk/>
          <pc:sldMk cId="2931195263" sldId="781"/>
        </pc:sldMkLst>
      </pc:sldChg>
      <pc:sldChg chg="del">
        <pc:chgData name="Yoel Kortick" userId="167978f5-7f40-4909-85d5-d4149554ad4e" providerId="ADAL" clId="{37DF2B49-A6D9-4532-A51D-BD8389D5F8E7}" dt="2025-10-13T04:34:27.998" v="4480" actId="2696"/>
        <pc:sldMkLst>
          <pc:docMk/>
          <pc:sldMk cId="2059363401" sldId="782"/>
        </pc:sldMkLst>
      </pc:sldChg>
      <pc:sldChg chg="addSp delSp modSp add mod">
        <pc:chgData name="Yoel Kortick" userId="167978f5-7f40-4909-85d5-d4149554ad4e" providerId="ADAL" clId="{37DF2B49-A6D9-4532-A51D-BD8389D5F8E7}" dt="2025-10-13T04:58:54.638" v="5071" actId="14100"/>
        <pc:sldMkLst>
          <pc:docMk/>
          <pc:sldMk cId="2777940483" sldId="782"/>
        </pc:sldMkLst>
      </pc:sldChg>
      <pc:sldChg chg="modSp add del">
        <pc:chgData name="Yoel Kortick" userId="167978f5-7f40-4909-85d5-d4149554ad4e" providerId="ADAL" clId="{37DF2B49-A6D9-4532-A51D-BD8389D5F8E7}" dt="2025-10-13T05:00:34.653" v="5074" actId="47"/>
        <pc:sldMkLst>
          <pc:docMk/>
          <pc:sldMk cId="1901705739" sldId="783"/>
        </pc:sldMkLst>
      </pc:sldChg>
      <pc:sldChg chg="del">
        <pc:chgData name="Yoel Kortick" userId="167978f5-7f40-4909-85d5-d4149554ad4e" providerId="ADAL" clId="{37DF2B49-A6D9-4532-A51D-BD8389D5F8E7}" dt="2025-10-13T04:34:27.998" v="4480" actId="2696"/>
        <pc:sldMkLst>
          <pc:docMk/>
          <pc:sldMk cId="2797215365" sldId="783"/>
        </pc:sldMkLst>
      </pc:sldChg>
      <pc:sldChg chg="del">
        <pc:chgData name="Yoel Kortick" userId="167978f5-7f40-4909-85d5-d4149554ad4e" providerId="ADAL" clId="{37DF2B49-A6D9-4532-A51D-BD8389D5F8E7}" dt="2025-10-13T04:34:27.998" v="4480" actId="2696"/>
        <pc:sldMkLst>
          <pc:docMk/>
          <pc:sldMk cId="862360035" sldId="784"/>
        </pc:sldMkLst>
      </pc:sldChg>
      <pc:sldChg chg="modSp add del">
        <pc:chgData name="Yoel Kortick" userId="167978f5-7f40-4909-85d5-d4149554ad4e" providerId="ADAL" clId="{37DF2B49-A6D9-4532-A51D-BD8389D5F8E7}" dt="2025-10-13T05:00:35.839" v="5075" actId="47"/>
        <pc:sldMkLst>
          <pc:docMk/>
          <pc:sldMk cId="2240609241" sldId="784"/>
        </pc:sldMkLst>
      </pc:sldChg>
      <pc:sldChg chg="del">
        <pc:chgData name="Yoel Kortick" userId="167978f5-7f40-4909-85d5-d4149554ad4e" providerId="ADAL" clId="{37DF2B49-A6D9-4532-A51D-BD8389D5F8E7}" dt="2025-10-13T05:03:43.695" v="5120" actId="47"/>
        <pc:sldMkLst>
          <pc:docMk/>
          <pc:sldMk cId="2500233840" sldId="791"/>
        </pc:sldMkLst>
      </pc:sldChg>
      <pc:sldChg chg="del">
        <pc:chgData name="Yoel Kortick" userId="167978f5-7f40-4909-85d5-d4149554ad4e" providerId="ADAL" clId="{37DF2B49-A6D9-4532-A51D-BD8389D5F8E7}" dt="2025-10-13T05:03:43.695" v="5120" actId="47"/>
        <pc:sldMkLst>
          <pc:docMk/>
          <pc:sldMk cId="515595815" sldId="792"/>
        </pc:sldMkLst>
      </pc:sldChg>
      <pc:sldChg chg="del">
        <pc:chgData name="Yoel Kortick" userId="167978f5-7f40-4909-85d5-d4149554ad4e" providerId="ADAL" clId="{37DF2B49-A6D9-4532-A51D-BD8389D5F8E7}" dt="2025-10-13T05:03:43.695" v="5120" actId="47"/>
        <pc:sldMkLst>
          <pc:docMk/>
          <pc:sldMk cId="230251095" sldId="793"/>
        </pc:sldMkLst>
      </pc:sldChg>
      <pc:sldChg chg="del">
        <pc:chgData name="Yoel Kortick" userId="167978f5-7f40-4909-85d5-d4149554ad4e" providerId="ADAL" clId="{37DF2B49-A6D9-4532-A51D-BD8389D5F8E7}" dt="2025-10-13T05:03:43.695" v="5120" actId="47"/>
        <pc:sldMkLst>
          <pc:docMk/>
          <pc:sldMk cId="1893018390" sldId="794"/>
        </pc:sldMkLst>
      </pc:sldChg>
      <pc:sldChg chg="addSp delSp modSp mod">
        <pc:chgData name="Yoel Kortick" userId="167978f5-7f40-4909-85d5-d4149554ad4e" providerId="ADAL" clId="{37DF2B49-A6D9-4532-A51D-BD8389D5F8E7}" dt="2025-10-13T07:03:56.007" v="8289" actId="20578"/>
        <pc:sldMkLst>
          <pc:docMk/>
          <pc:sldMk cId="3651084386" sldId="824"/>
        </pc:sldMkLst>
      </pc:sldChg>
      <pc:sldChg chg="addSp delSp modSp mod">
        <pc:chgData name="Yoel Kortick" userId="167978f5-7f40-4909-85d5-d4149554ad4e" providerId="ADAL" clId="{37DF2B49-A6D9-4532-A51D-BD8389D5F8E7}" dt="2025-10-12T16:23:35.410" v="2533" actId="207"/>
        <pc:sldMkLst>
          <pc:docMk/>
          <pc:sldMk cId="584420" sldId="838"/>
        </pc:sldMkLst>
      </pc:sldChg>
      <pc:sldChg chg="addSp delSp modSp mod">
        <pc:chgData name="Yoel Kortick" userId="167978f5-7f40-4909-85d5-d4149554ad4e" providerId="ADAL" clId="{37DF2B49-A6D9-4532-A51D-BD8389D5F8E7}" dt="2025-10-13T07:06:47.170" v="8400" actId="14100"/>
        <pc:sldMkLst>
          <pc:docMk/>
          <pc:sldMk cId="3701787101" sldId="839"/>
        </pc:sldMkLst>
      </pc:sldChg>
      <pc:sldChg chg="addSp delSp modSp mod">
        <pc:chgData name="Yoel Kortick" userId="167978f5-7f40-4909-85d5-d4149554ad4e" providerId="ADAL" clId="{37DF2B49-A6D9-4532-A51D-BD8389D5F8E7}" dt="2025-10-12T16:28:18.408" v="2792" actId="478"/>
        <pc:sldMkLst>
          <pc:docMk/>
          <pc:sldMk cId="3279937137" sldId="840"/>
        </pc:sldMkLst>
      </pc:sldChg>
      <pc:sldChg chg="addSp delSp modSp mod">
        <pc:chgData name="Yoel Kortick" userId="167978f5-7f40-4909-85d5-d4149554ad4e" providerId="ADAL" clId="{37DF2B49-A6D9-4532-A51D-BD8389D5F8E7}" dt="2025-10-12T16:41:36.078" v="3488" actId="12385"/>
        <pc:sldMkLst>
          <pc:docMk/>
          <pc:sldMk cId="4168138340" sldId="842"/>
        </pc:sldMkLst>
      </pc:sldChg>
      <pc:sldChg chg="addSp delSp modSp add mod">
        <pc:chgData name="Yoel Kortick" userId="167978f5-7f40-4909-85d5-d4149554ad4e" providerId="ADAL" clId="{37DF2B49-A6D9-4532-A51D-BD8389D5F8E7}" dt="2025-10-13T04:43:41.752" v="4834" actId="113"/>
        <pc:sldMkLst>
          <pc:docMk/>
          <pc:sldMk cId="1062852137" sldId="843"/>
        </pc:sldMkLst>
      </pc:sldChg>
      <pc:sldChg chg="del">
        <pc:chgData name="Yoel Kortick" userId="167978f5-7f40-4909-85d5-d4149554ad4e" providerId="ADAL" clId="{37DF2B49-A6D9-4532-A51D-BD8389D5F8E7}" dt="2025-10-13T04:34:27.998" v="4480" actId="2696"/>
        <pc:sldMkLst>
          <pc:docMk/>
          <pc:sldMk cId="2812661648" sldId="843"/>
        </pc:sldMkLst>
      </pc:sldChg>
      <pc:sldChg chg="addSp delSp modSp add mod">
        <pc:chgData name="Yoel Kortick" userId="167978f5-7f40-4909-85d5-d4149554ad4e" providerId="ADAL" clId="{37DF2B49-A6D9-4532-A51D-BD8389D5F8E7}" dt="2025-10-13T04:53:09.979" v="4921" actId="208"/>
        <pc:sldMkLst>
          <pc:docMk/>
          <pc:sldMk cId="217789133" sldId="844"/>
        </pc:sldMkLst>
      </pc:sldChg>
      <pc:sldChg chg="del">
        <pc:chgData name="Yoel Kortick" userId="167978f5-7f40-4909-85d5-d4149554ad4e" providerId="ADAL" clId="{37DF2B49-A6D9-4532-A51D-BD8389D5F8E7}" dt="2025-10-13T04:34:27.998" v="4480" actId="2696"/>
        <pc:sldMkLst>
          <pc:docMk/>
          <pc:sldMk cId="3771571793" sldId="844"/>
        </pc:sldMkLst>
      </pc:sldChg>
      <pc:sldChg chg="del">
        <pc:chgData name="Yoel Kortick" userId="167978f5-7f40-4909-85d5-d4149554ad4e" providerId="ADAL" clId="{37DF2B49-A6D9-4532-A51D-BD8389D5F8E7}" dt="2025-10-13T05:03:43.695" v="5120" actId="47"/>
        <pc:sldMkLst>
          <pc:docMk/>
          <pc:sldMk cId="1703302687" sldId="845"/>
        </pc:sldMkLst>
      </pc:sldChg>
      <pc:sldChg chg="del">
        <pc:chgData name="Yoel Kortick" userId="167978f5-7f40-4909-85d5-d4149554ad4e" providerId="ADAL" clId="{37DF2B49-A6D9-4532-A51D-BD8389D5F8E7}" dt="2025-10-13T05:03:43.695" v="5120" actId="47"/>
        <pc:sldMkLst>
          <pc:docMk/>
          <pc:sldMk cId="2943803480" sldId="847"/>
        </pc:sldMkLst>
      </pc:sldChg>
      <pc:sldChg chg="del">
        <pc:chgData name="Yoel Kortick" userId="167978f5-7f40-4909-85d5-d4149554ad4e" providerId="ADAL" clId="{37DF2B49-A6D9-4532-A51D-BD8389D5F8E7}" dt="2025-10-13T05:03:43.695" v="5120" actId="47"/>
        <pc:sldMkLst>
          <pc:docMk/>
          <pc:sldMk cId="1751088727" sldId="848"/>
        </pc:sldMkLst>
      </pc:sldChg>
      <pc:sldChg chg="del">
        <pc:chgData name="Yoel Kortick" userId="167978f5-7f40-4909-85d5-d4149554ad4e" providerId="ADAL" clId="{37DF2B49-A6D9-4532-A51D-BD8389D5F8E7}" dt="2025-10-13T05:03:43.695" v="5120" actId="47"/>
        <pc:sldMkLst>
          <pc:docMk/>
          <pc:sldMk cId="460305240" sldId="849"/>
        </pc:sldMkLst>
      </pc:sldChg>
      <pc:sldChg chg="del">
        <pc:chgData name="Yoel Kortick" userId="167978f5-7f40-4909-85d5-d4149554ad4e" providerId="ADAL" clId="{37DF2B49-A6D9-4532-A51D-BD8389D5F8E7}" dt="2025-10-13T05:03:43.695" v="5120" actId="47"/>
        <pc:sldMkLst>
          <pc:docMk/>
          <pc:sldMk cId="579323400" sldId="850"/>
        </pc:sldMkLst>
      </pc:sldChg>
      <pc:sldChg chg="del">
        <pc:chgData name="Yoel Kortick" userId="167978f5-7f40-4909-85d5-d4149554ad4e" providerId="ADAL" clId="{37DF2B49-A6D9-4532-A51D-BD8389D5F8E7}" dt="2025-10-13T05:03:43.695" v="5120" actId="47"/>
        <pc:sldMkLst>
          <pc:docMk/>
          <pc:sldMk cId="4078708347" sldId="851"/>
        </pc:sldMkLst>
      </pc:sldChg>
      <pc:sldChg chg="del">
        <pc:chgData name="Yoel Kortick" userId="167978f5-7f40-4909-85d5-d4149554ad4e" providerId="ADAL" clId="{37DF2B49-A6D9-4532-A51D-BD8389D5F8E7}" dt="2025-10-13T05:03:43.695" v="5120" actId="47"/>
        <pc:sldMkLst>
          <pc:docMk/>
          <pc:sldMk cId="3494018913" sldId="852"/>
        </pc:sldMkLst>
      </pc:sldChg>
      <pc:sldChg chg="del">
        <pc:chgData name="Yoel Kortick" userId="167978f5-7f40-4909-85d5-d4149554ad4e" providerId="ADAL" clId="{37DF2B49-A6D9-4532-A51D-BD8389D5F8E7}" dt="2025-10-13T05:03:43.695" v="5120" actId="47"/>
        <pc:sldMkLst>
          <pc:docMk/>
          <pc:sldMk cId="4257515856" sldId="853"/>
        </pc:sldMkLst>
      </pc:sldChg>
      <pc:sldChg chg="del">
        <pc:chgData name="Yoel Kortick" userId="167978f5-7f40-4909-85d5-d4149554ad4e" providerId="ADAL" clId="{37DF2B49-A6D9-4532-A51D-BD8389D5F8E7}" dt="2025-10-13T05:03:43.695" v="5120" actId="47"/>
        <pc:sldMkLst>
          <pc:docMk/>
          <pc:sldMk cId="1718198664" sldId="854"/>
        </pc:sldMkLst>
      </pc:sldChg>
      <pc:sldChg chg="del">
        <pc:chgData name="Yoel Kortick" userId="167978f5-7f40-4909-85d5-d4149554ad4e" providerId="ADAL" clId="{37DF2B49-A6D9-4532-A51D-BD8389D5F8E7}" dt="2025-10-13T05:03:43.695" v="5120" actId="47"/>
        <pc:sldMkLst>
          <pc:docMk/>
          <pc:sldMk cId="186665416" sldId="855"/>
        </pc:sldMkLst>
      </pc:sldChg>
      <pc:sldChg chg="del">
        <pc:chgData name="Yoel Kortick" userId="167978f5-7f40-4909-85d5-d4149554ad4e" providerId="ADAL" clId="{37DF2B49-A6D9-4532-A51D-BD8389D5F8E7}" dt="2025-10-13T05:03:43.695" v="5120" actId="47"/>
        <pc:sldMkLst>
          <pc:docMk/>
          <pc:sldMk cId="3650016283" sldId="856"/>
        </pc:sldMkLst>
      </pc:sldChg>
      <pc:sldChg chg="del">
        <pc:chgData name="Yoel Kortick" userId="167978f5-7f40-4909-85d5-d4149554ad4e" providerId="ADAL" clId="{37DF2B49-A6D9-4532-A51D-BD8389D5F8E7}" dt="2025-10-13T05:03:43.695" v="5120" actId="47"/>
        <pc:sldMkLst>
          <pc:docMk/>
          <pc:sldMk cId="3933622066" sldId="857"/>
        </pc:sldMkLst>
      </pc:sldChg>
      <pc:sldChg chg="del">
        <pc:chgData name="Yoel Kortick" userId="167978f5-7f40-4909-85d5-d4149554ad4e" providerId="ADAL" clId="{37DF2B49-A6D9-4532-A51D-BD8389D5F8E7}" dt="2025-10-13T05:03:43.695" v="5120" actId="47"/>
        <pc:sldMkLst>
          <pc:docMk/>
          <pc:sldMk cId="3119418376" sldId="858"/>
        </pc:sldMkLst>
      </pc:sldChg>
      <pc:sldChg chg="del">
        <pc:chgData name="Yoel Kortick" userId="167978f5-7f40-4909-85d5-d4149554ad4e" providerId="ADAL" clId="{37DF2B49-A6D9-4532-A51D-BD8389D5F8E7}" dt="2025-10-13T05:03:43.695" v="5120" actId="47"/>
        <pc:sldMkLst>
          <pc:docMk/>
          <pc:sldMk cId="3893566209" sldId="859"/>
        </pc:sldMkLst>
      </pc:sldChg>
      <pc:sldChg chg="del">
        <pc:chgData name="Yoel Kortick" userId="167978f5-7f40-4909-85d5-d4149554ad4e" providerId="ADAL" clId="{37DF2B49-A6D9-4532-A51D-BD8389D5F8E7}" dt="2025-10-13T05:03:43.695" v="5120" actId="47"/>
        <pc:sldMkLst>
          <pc:docMk/>
          <pc:sldMk cId="3764927952" sldId="860"/>
        </pc:sldMkLst>
      </pc:sldChg>
      <pc:sldChg chg="del">
        <pc:chgData name="Yoel Kortick" userId="167978f5-7f40-4909-85d5-d4149554ad4e" providerId="ADAL" clId="{37DF2B49-A6D9-4532-A51D-BD8389D5F8E7}" dt="2025-10-13T05:03:43.695" v="5120" actId="47"/>
        <pc:sldMkLst>
          <pc:docMk/>
          <pc:sldMk cId="3426617165" sldId="861"/>
        </pc:sldMkLst>
      </pc:sldChg>
      <pc:sldChg chg="del">
        <pc:chgData name="Yoel Kortick" userId="167978f5-7f40-4909-85d5-d4149554ad4e" providerId="ADAL" clId="{37DF2B49-A6D9-4532-A51D-BD8389D5F8E7}" dt="2025-10-13T05:03:43.695" v="5120" actId="47"/>
        <pc:sldMkLst>
          <pc:docMk/>
          <pc:sldMk cId="1955651155" sldId="862"/>
        </pc:sldMkLst>
      </pc:sldChg>
      <pc:sldChg chg="delSp modSp add mod">
        <pc:chgData name="Yoel Kortick" userId="167978f5-7f40-4909-85d5-d4149554ad4e" providerId="ADAL" clId="{37DF2B49-A6D9-4532-A51D-BD8389D5F8E7}" dt="2025-10-12T05:28:38.378" v="1913"/>
        <pc:sldMkLst>
          <pc:docMk/>
          <pc:sldMk cId="3498851824" sldId="863"/>
        </pc:sldMkLst>
      </pc:sldChg>
      <pc:sldChg chg="modSp add mod">
        <pc:chgData name="Yoel Kortick" userId="167978f5-7f40-4909-85d5-d4149554ad4e" providerId="ADAL" clId="{37DF2B49-A6D9-4532-A51D-BD8389D5F8E7}" dt="2025-10-12T05:31:39.547" v="1983" actId="20577"/>
        <pc:sldMkLst>
          <pc:docMk/>
          <pc:sldMk cId="1090099407" sldId="864"/>
        </pc:sldMkLst>
      </pc:sldChg>
      <pc:sldChg chg="modSp add mod">
        <pc:chgData name="Yoel Kortick" userId="167978f5-7f40-4909-85d5-d4149554ad4e" providerId="ADAL" clId="{37DF2B49-A6D9-4532-A51D-BD8389D5F8E7}" dt="2025-10-13T07:04:48.858" v="8327" actId="20577"/>
        <pc:sldMkLst>
          <pc:docMk/>
          <pc:sldMk cId="2717581985" sldId="865"/>
        </pc:sldMkLst>
      </pc:sldChg>
      <pc:sldChg chg="addSp delSp modSp add mod">
        <pc:chgData name="Yoel Kortick" userId="167978f5-7f40-4909-85d5-d4149554ad4e" providerId="ADAL" clId="{37DF2B49-A6D9-4532-A51D-BD8389D5F8E7}" dt="2025-10-13T04:21:23.744" v="4121" actId="14100"/>
        <pc:sldMkLst>
          <pc:docMk/>
          <pc:sldMk cId="3824330566" sldId="866"/>
        </pc:sldMkLst>
      </pc:sldChg>
      <pc:sldChg chg="addSp delSp modSp add mod">
        <pc:chgData name="Yoel Kortick" userId="167978f5-7f40-4909-85d5-d4149554ad4e" providerId="ADAL" clId="{37DF2B49-A6D9-4532-A51D-BD8389D5F8E7}" dt="2025-10-12T16:36:58.473" v="3310" actId="208"/>
        <pc:sldMkLst>
          <pc:docMk/>
          <pc:sldMk cId="3966289866" sldId="867"/>
        </pc:sldMkLst>
      </pc:sldChg>
      <pc:sldChg chg="modSp add mod">
        <pc:chgData name="Yoel Kortick" userId="167978f5-7f40-4909-85d5-d4149554ad4e" providerId="ADAL" clId="{37DF2B49-A6D9-4532-A51D-BD8389D5F8E7}" dt="2025-10-13T07:09:12.841" v="8462"/>
        <pc:sldMkLst>
          <pc:docMk/>
          <pc:sldMk cId="2893664985" sldId="868"/>
        </pc:sldMkLst>
      </pc:sldChg>
      <pc:sldChg chg="addSp delSp modSp add mod">
        <pc:chgData name="Yoel Kortick" userId="167978f5-7f40-4909-85d5-d4149554ad4e" providerId="ADAL" clId="{37DF2B49-A6D9-4532-A51D-BD8389D5F8E7}" dt="2025-10-13T07:09:31.314" v="8464"/>
        <pc:sldMkLst>
          <pc:docMk/>
          <pc:sldMk cId="3663923272" sldId="869"/>
        </pc:sldMkLst>
      </pc:sldChg>
      <pc:sldChg chg="add del">
        <pc:chgData name="Yoel Kortick" userId="167978f5-7f40-4909-85d5-d4149554ad4e" providerId="ADAL" clId="{37DF2B49-A6D9-4532-A51D-BD8389D5F8E7}" dt="2025-10-13T04:08:53.134" v="3711"/>
        <pc:sldMkLst>
          <pc:docMk/>
          <pc:sldMk cId="4080549682" sldId="869"/>
        </pc:sldMkLst>
      </pc:sldChg>
      <pc:sldChg chg="addSp delSp modSp add mod">
        <pc:chgData name="Yoel Kortick" userId="167978f5-7f40-4909-85d5-d4149554ad4e" providerId="ADAL" clId="{37DF2B49-A6D9-4532-A51D-BD8389D5F8E7}" dt="2025-10-13T07:09:40.800" v="8466"/>
        <pc:sldMkLst>
          <pc:docMk/>
          <pc:sldMk cId="499575643" sldId="870"/>
        </pc:sldMkLst>
      </pc:sldChg>
      <pc:sldChg chg="addSp delSp modSp add mod">
        <pc:chgData name="Yoel Kortick" userId="167978f5-7f40-4909-85d5-d4149554ad4e" providerId="ADAL" clId="{37DF2B49-A6D9-4532-A51D-BD8389D5F8E7}" dt="2025-10-13T07:09:47.801" v="8468"/>
        <pc:sldMkLst>
          <pc:docMk/>
          <pc:sldMk cId="419770941" sldId="871"/>
        </pc:sldMkLst>
      </pc:sldChg>
      <pc:sldChg chg="addSp delSp modSp add mod">
        <pc:chgData name="Yoel Kortick" userId="167978f5-7f40-4909-85d5-d4149554ad4e" providerId="ADAL" clId="{37DF2B49-A6D9-4532-A51D-BD8389D5F8E7}" dt="2025-10-13T07:10:02.363" v="8470"/>
        <pc:sldMkLst>
          <pc:docMk/>
          <pc:sldMk cId="2993930006" sldId="872"/>
        </pc:sldMkLst>
      </pc:sldChg>
      <pc:sldChg chg="add">
        <pc:chgData name="Yoel Kortick" userId="167978f5-7f40-4909-85d5-d4149554ad4e" providerId="ADAL" clId="{37DF2B49-A6D9-4532-A51D-BD8389D5F8E7}" dt="2025-10-13T04:26:23.675" v="4216" actId="2890"/>
        <pc:sldMkLst>
          <pc:docMk/>
          <pc:sldMk cId="3429514661" sldId="873"/>
        </pc:sldMkLst>
      </pc:sldChg>
      <pc:sldChg chg="modSp add del mod">
        <pc:chgData name="Yoel Kortick" userId="167978f5-7f40-4909-85d5-d4149554ad4e" providerId="ADAL" clId="{37DF2B49-A6D9-4532-A51D-BD8389D5F8E7}" dt="2025-10-13T04:32:50.188" v="4435" actId="47"/>
        <pc:sldMkLst>
          <pc:docMk/>
          <pc:sldMk cId="1162468415" sldId="874"/>
        </pc:sldMkLst>
      </pc:sldChg>
      <pc:sldChg chg="modSp add del mod">
        <pc:chgData name="Yoel Kortick" userId="167978f5-7f40-4909-85d5-d4149554ad4e" providerId="ADAL" clId="{37DF2B49-A6D9-4532-A51D-BD8389D5F8E7}" dt="2025-10-13T05:00:21.255" v="5073" actId="47"/>
        <pc:sldMkLst>
          <pc:docMk/>
          <pc:sldMk cId="3481721292" sldId="874"/>
        </pc:sldMkLst>
      </pc:sldChg>
      <pc:sldChg chg="modSp add mod">
        <pc:chgData name="Yoel Kortick" userId="167978f5-7f40-4909-85d5-d4149554ad4e" providerId="ADAL" clId="{37DF2B49-A6D9-4532-A51D-BD8389D5F8E7}" dt="2025-10-13T06:06:54.113" v="5417"/>
        <pc:sldMkLst>
          <pc:docMk/>
          <pc:sldMk cId="4095259983" sldId="874"/>
        </pc:sldMkLst>
      </pc:sldChg>
      <pc:sldChg chg="addSp delSp modSp add mod">
        <pc:chgData name="Yoel Kortick" userId="167978f5-7f40-4909-85d5-d4149554ad4e" providerId="ADAL" clId="{37DF2B49-A6D9-4532-A51D-BD8389D5F8E7}" dt="2025-10-13T07:05:56.854" v="8397" actId="14100"/>
        <pc:sldMkLst>
          <pc:docMk/>
          <pc:sldMk cId="2774120648" sldId="875"/>
        </pc:sldMkLst>
      </pc:sldChg>
      <pc:sldChg chg="addSp delSp modSp add mod ord">
        <pc:chgData name="Yoel Kortick" userId="167978f5-7f40-4909-85d5-d4149554ad4e" providerId="ADAL" clId="{37DF2B49-A6D9-4532-A51D-BD8389D5F8E7}" dt="2025-10-13T06:06:54.113" v="5417"/>
        <pc:sldMkLst>
          <pc:docMk/>
          <pc:sldMk cId="1563253879" sldId="876"/>
        </pc:sldMkLst>
      </pc:sldChg>
      <pc:sldChg chg="modSp add mod">
        <pc:chgData name="Yoel Kortick" userId="167978f5-7f40-4909-85d5-d4149554ad4e" providerId="ADAL" clId="{37DF2B49-A6D9-4532-A51D-BD8389D5F8E7}" dt="2025-10-13T06:07:11.488" v="5436" actId="20577"/>
        <pc:sldMkLst>
          <pc:docMk/>
          <pc:sldMk cId="4057377379" sldId="877"/>
        </pc:sldMkLst>
      </pc:sldChg>
      <pc:sldChg chg="modSp add mod setBg">
        <pc:chgData name="Yoel Kortick" userId="167978f5-7f40-4909-85d5-d4149554ad4e" providerId="ADAL" clId="{37DF2B49-A6D9-4532-A51D-BD8389D5F8E7}" dt="2025-10-13T07:10:31.982" v="8492" actId="20577"/>
        <pc:sldMkLst>
          <pc:docMk/>
          <pc:sldMk cId="3685477560" sldId="878"/>
        </pc:sldMkLst>
      </pc:sldChg>
      <pc:sldChg chg="modSp add del mod">
        <pc:chgData name="Yoel Kortick" userId="167978f5-7f40-4909-85d5-d4149554ad4e" providerId="ADAL" clId="{37DF2B49-A6D9-4532-A51D-BD8389D5F8E7}" dt="2025-10-13T06:38:22.512" v="6548" actId="47"/>
        <pc:sldMkLst>
          <pc:docMk/>
          <pc:sldMk cId="3174077937" sldId="879"/>
        </pc:sldMkLst>
      </pc:sldChg>
      <pc:sldChg chg="modSp add mod">
        <pc:chgData name="Yoel Kortick" userId="167978f5-7f40-4909-85d5-d4149554ad4e" providerId="ADAL" clId="{37DF2B49-A6D9-4532-A51D-BD8389D5F8E7}" dt="2025-10-13T06:17:24.984" v="5691" actId="20577"/>
        <pc:sldMkLst>
          <pc:docMk/>
          <pc:sldMk cId="3660365786" sldId="880"/>
        </pc:sldMkLst>
      </pc:sldChg>
      <pc:sldChg chg="modSp add mod">
        <pc:chgData name="Yoel Kortick" userId="167978f5-7f40-4909-85d5-d4149554ad4e" providerId="ADAL" clId="{37DF2B49-A6D9-4532-A51D-BD8389D5F8E7}" dt="2025-10-13T06:51:12.744" v="7447" actId="255"/>
        <pc:sldMkLst>
          <pc:docMk/>
          <pc:sldMk cId="72014581" sldId="881"/>
        </pc:sldMkLst>
      </pc:sldChg>
      <pc:sldChg chg="addSp modSp add mod ord">
        <pc:chgData name="Yoel Kortick" userId="167978f5-7f40-4909-85d5-d4149554ad4e" providerId="ADAL" clId="{37DF2B49-A6D9-4532-A51D-BD8389D5F8E7}" dt="2025-10-13T06:38:51.543" v="6551"/>
        <pc:sldMkLst>
          <pc:docMk/>
          <pc:sldMk cId="1589367255" sldId="882"/>
        </pc:sldMkLst>
      </pc:sldChg>
      <pc:sldChg chg="addSp delSp modSp add mod ord">
        <pc:chgData name="Yoel Kortick" userId="167978f5-7f40-4909-85d5-d4149554ad4e" providerId="ADAL" clId="{37DF2B49-A6D9-4532-A51D-BD8389D5F8E7}" dt="2025-10-13T06:38:53.581" v="6552"/>
        <pc:sldMkLst>
          <pc:docMk/>
          <pc:sldMk cId="3665024254" sldId="883"/>
        </pc:sldMkLst>
      </pc:sldChg>
      <pc:sldChg chg="addSp delSp modSp add mod ord">
        <pc:chgData name="Yoel Kortick" userId="167978f5-7f40-4909-85d5-d4149554ad4e" providerId="ADAL" clId="{37DF2B49-A6D9-4532-A51D-BD8389D5F8E7}" dt="2025-10-13T06:38:55.614" v="6553"/>
        <pc:sldMkLst>
          <pc:docMk/>
          <pc:sldMk cId="2822678026" sldId="884"/>
        </pc:sldMkLst>
      </pc:sldChg>
      <pc:sldChg chg="addSp delSp modSp add mod ord">
        <pc:chgData name="Yoel Kortick" userId="167978f5-7f40-4909-85d5-d4149554ad4e" providerId="ADAL" clId="{37DF2B49-A6D9-4532-A51D-BD8389D5F8E7}" dt="2025-10-13T06:38:58.087" v="6554"/>
        <pc:sldMkLst>
          <pc:docMk/>
          <pc:sldMk cId="4030400384" sldId="885"/>
        </pc:sldMkLst>
      </pc:sldChg>
      <pc:sldChg chg="addSp modSp add mod">
        <pc:chgData name="Yoel Kortick" userId="167978f5-7f40-4909-85d5-d4149554ad4e" providerId="ADAL" clId="{37DF2B49-A6D9-4532-A51D-BD8389D5F8E7}" dt="2025-10-13T06:51:17.764" v="7448" actId="255"/>
        <pc:sldMkLst>
          <pc:docMk/>
          <pc:sldMk cId="1120370179" sldId="886"/>
        </pc:sldMkLst>
      </pc:sldChg>
      <pc:sldChg chg="addSp delSp modSp add mod">
        <pc:chgData name="Yoel Kortick" userId="167978f5-7f40-4909-85d5-d4149554ad4e" providerId="ADAL" clId="{37DF2B49-A6D9-4532-A51D-BD8389D5F8E7}" dt="2025-10-13T06:51:22.337" v="7449" actId="255"/>
        <pc:sldMkLst>
          <pc:docMk/>
          <pc:sldMk cId="2069842908" sldId="887"/>
        </pc:sldMkLst>
      </pc:sldChg>
      <pc:sldChg chg="addSp delSp modSp add mod">
        <pc:chgData name="Yoel Kortick" userId="167978f5-7f40-4909-85d5-d4149554ad4e" providerId="ADAL" clId="{37DF2B49-A6D9-4532-A51D-BD8389D5F8E7}" dt="2025-10-13T06:51:27.268" v="7450" actId="255"/>
        <pc:sldMkLst>
          <pc:docMk/>
          <pc:sldMk cId="2935013762" sldId="888"/>
        </pc:sldMkLst>
      </pc:sldChg>
      <pc:sldChg chg="addSp delSp modSp add mod">
        <pc:chgData name="Yoel Kortick" userId="167978f5-7f40-4909-85d5-d4149554ad4e" providerId="ADAL" clId="{37DF2B49-A6D9-4532-A51D-BD8389D5F8E7}" dt="2025-10-13T06:51:32.824" v="7451" actId="255"/>
        <pc:sldMkLst>
          <pc:docMk/>
          <pc:sldMk cId="3847480997" sldId="889"/>
        </pc:sldMkLst>
      </pc:sldChg>
      <pc:sldChg chg="addSp modSp add mod">
        <pc:chgData name="Yoel Kortick" userId="167978f5-7f40-4909-85d5-d4149554ad4e" providerId="ADAL" clId="{37DF2B49-A6D9-4532-A51D-BD8389D5F8E7}" dt="2025-10-13T06:53:47.978" v="7683" actId="11529"/>
        <pc:sldMkLst>
          <pc:docMk/>
          <pc:sldMk cId="4254646762" sldId="890"/>
        </pc:sldMkLst>
      </pc:sldChg>
      <pc:sldChg chg="addSp delSp modSp add mod">
        <pc:chgData name="Yoel Kortick" userId="167978f5-7f40-4909-85d5-d4149554ad4e" providerId="ADAL" clId="{37DF2B49-A6D9-4532-A51D-BD8389D5F8E7}" dt="2025-10-13T06:55:15.755" v="7844" actId="11529"/>
        <pc:sldMkLst>
          <pc:docMk/>
          <pc:sldMk cId="3436724073" sldId="891"/>
        </pc:sldMkLst>
      </pc:sldChg>
      <pc:sldChg chg="addSp delSp modSp add mod">
        <pc:chgData name="Yoel Kortick" userId="167978f5-7f40-4909-85d5-d4149554ad4e" providerId="ADAL" clId="{37DF2B49-A6D9-4532-A51D-BD8389D5F8E7}" dt="2025-10-13T06:58:52.691" v="8087" actId="208"/>
        <pc:sldMkLst>
          <pc:docMk/>
          <pc:sldMk cId="2103861139" sldId="892"/>
        </pc:sldMkLst>
      </pc:sldChg>
      <pc:sldChg chg="addSp delSp modSp add mod">
        <pc:chgData name="Yoel Kortick" userId="167978f5-7f40-4909-85d5-d4149554ad4e" providerId="ADAL" clId="{37DF2B49-A6D9-4532-A51D-BD8389D5F8E7}" dt="2025-10-13T06:59:34.262" v="8138" actId="14100"/>
        <pc:sldMkLst>
          <pc:docMk/>
          <pc:sldMk cId="1720514993" sldId="893"/>
        </pc:sldMkLst>
      </pc:sldChg>
      <pc:sldChg chg="modSp add mod">
        <pc:chgData name="Yoel Kortick" userId="167978f5-7f40-4909-85d5-d4149554ad4e" providerId="ADAL" clId="{37DF2B49-A6D9-4532-A51D-BD8389D5F8E7}" dt="2025-10-13T07:02:35.048" v="8198"/>
        <pc:sldMkLst>
          <pc:docMk/>
          <pc:sldMk cId="3986744920" sldId="894"/>
        </pc:sldMkLst>
      </pc:sldChg>
      <pc:sldChg chg="modSp add mod setBg">
        <pc:chgData name="Yoel Kortick" userId="167978f5-7f40-4909-85d5-d4149554ad4e" providerId="ADAL" clId="{37DF2B49-A6D9-4532-A51D-BD8389D5F8E7}" dt="2025-10-13T07:03:35.378" v="8288" actId="313"/>
        <pc:sldMkLst>
          <pc:docMk/>
          <pc:sldMk cId="2892899989" sldId="895"/>
        </pc:sldMkLst>
      </pc:sldChg>
      <pc:sldChg chg="modSp add mod">
        <pc:chgData name="Yoel Kortick" userId="167978f5-7f40-4909-85d5-d4149554ad4e" providerId="ADAL" clId="{37DF2B49-A6D9-4532-A51D-BD8389D5F8E7}" dt="2025-10-13T07:09:05.715" v="8460"/>
        <pc:sldMkLst>
          <pc:docMk/>
          <pc:sldMk cId="1715978754" sldId="896"/>
        </pc:sldMkLst>
      </pc:sldChg>
    </pc:docChg>
  </pc:docChgLst>
  <pc:docChgLst>
    <pc:chgData name="Yoel Kortick" userId="167978f5-7f40-4909-85d5-d4149554ad4e" providerId="ADAL" clId="{98F90EC6-A37C-4D91-8291-2DDD984CB0D3}"/>
    <pc:docChg chg="undo custSel addSld delSld modSld sldOrd delSection modSection">
      <pc:chgData name="Yoel Kortick" userId="167978f5-7f40-4909-85d5-d4149554ad4e" providerId="ADAL" clId="{98F90EC6-A37C-4D91-8291-2DDD984CB0D3}" dt="2025-03-10T14:47:54.809" v="4857" actId="14100"/>
      <pc:docMkLst>
        <pc:docMk/>
      </pc:docMkLst>
      <pc:sldChg chg="del">
        <pc:chgData name="Yoel Kortick" userId="167978f5-7f40-4909-85d5-d4149554ad4e" providerId="ADAL" clId="{98F90EC6-A37C-4D91-8291-2DDD984CB0D3}" dt="2025-02-23T18:03:59.569" v="74" actId="47"/>
        <pc:sldMkLst>
          <pc:docMk/>
          <pc:sldMk cId="0" sldId="314"/>
        </pc:sldMkLst>
      </pc:sldChg>
      <pc:sldChg chg="modSp mod">
        <pc:chgData name="Yoel Kortick" userId="167978f5-7f40-4909-85d5-d4149554ad4e" providerId="ADAL" clId="{98F90EC6-A37C-4D91-8291-2DDD984CB0D3}" dt="2025-03-04T16:38:14.604" v="3371" actId="20577"/>
        <pc:sldMkLst>
          <pc:docMk/>
          <pc:sldMk cId="815051809" sldId="388"/>
        </pc:sldMkLst>
      </pc:sldChg>
      <pc:sldChg chg="addSp delSp modSp mod">
        <pc:chgData name="Yoel Kortick" userId="167978f5-7f40-4909-85d5-d4149554ad4e" providerId="ADAL" clId="{98F90EC6-A37C-4D91-8291-2DDD984CB0D3}" dt="2025-02-23T18:11:09.716" v="152" actId="20577"/>
        <pc:sldMkLst>
          <pc:docMk/>
          <pc:sldMk cId="1745681045" sldId="397"/>
        </pc:sldMkLst>
      </pc:sldChg>
      <pc:sldChg chg="modSp mod">
        <pc:chgData name="Yoel Kortick" userId="167978f5-7f40-4909-85d5-d4149554ad4e" providerId="ADAL" clId="{98F90EC6-A37C-4D91-8291-2DDD984CB0D3}" dt="2025-03-04T13:04:04.110" v="1579" actId="1038"/>
        <pc:sldMkLst>
          <pc:docMk/>
          <pc:sldMk cId="2554479115" sldId="398"/>
        </pc:sldMkLst>
      </pc:sldChg>
      <pc:sldChg chg="del">
        <pc:chgData name="Yoel Kortick" userId="167978f5-7f40-4909-85d5-d4149554ad4e" providerId="ADAL" clId="{98F90EC6-A37C-4D91-8291-2DDD984CB0D3}" dt="2025-02-23T18:04:02.998" v="76" actId="47"/>
        <pc:sldMkLst>
          <pc:docMk/>
          <pc:sldMk cId="1330207068" sldId="459"/>
        </pc:sldMkLst>
      </pc:sldChg>
      <pc:sldChg chg="del">
        <pc:chgData name="Yoel Kortick" userId="167978f5-7f40-4909-85d5-d4149554ad4e" providerId="ADAL" clId="{98F90EC6-A37C-4D91-8291-2DDD984CB0D3}" dt="2025-02-23T18:04:16.978" v="78" actId="47"/>
        <pc:sldMkLst>
          <pc:docMk/>
          <pc:sldMk cId="2747381953" sldId="460"/>
        </pc:sldMkLst>
      </pc:sldChg>
      <pc:sldChg chg="del">
        <pc:chgData name="Yoel Kortick" userId="167978f5-7f40-4909-85d5-d4149554ad4e" providerId="ADAL" clId="{98F90EC6-A37C-4D91-8291-2DDD984CB0D3}" dt="2025-02-23T18:04:28.368" v="80" actId="47"/>
        <pc:sldMkLst>
          <pc:docMk/>
          <pc:sldMk cId="3473422156" sldId="535"/>
        </pc:sldMkLst>
      </pc:sldChg>
      <pc:sldChg chg="del">
        <pc:chgData name="Yoel Kortick" userId="167978f5-7f40-4909-85d5-d4149554ad4e" providerId="ADAL" clId="{98F90EC6-A37C-4D91-8291-2DDD984CB0D3}" dt="2025-02-23T18:04:32.162" v="81" actId="47"/>
        <pc:sldMkLst>
          <pc:docMk/>
          <pc:sldMk cId="2016499525" sldId="536"/>
        </pc:sldMkLst>
      </pc:sldChg>
      <pc:sldChg chg="del">
        <pc:chgData name="Yoel Kortick" userId="167978f5-7f40-4909-85d5-d4149554ad4e" providerId="ADAL" clId="{98F90EC6-A37C-4D91-8291-2DDD984CB0D3}" dt="2025-02-23T18:03:44.584" v="56" actId="47"/>
        <pc:sldMkLst>
          <pc:docMk/>
          <pc:sldMk cId="3813871018" sldId="616"/>
        </pc:sldMkLst>
      </pc:sldChg>
      <pc:sldChg chg="del">
        <pc:chgData name="Yoel Kortick" userId="167978f5-7f40-4909-85d5-d4149554ad4e" providerId="ADAL" clId="{98F90EC6-A37C-4D91-8291-2DDD984CB0D3}" dt="2025-02-23T18:02:52.407" v="31" actId="47"/>
        <pc:sldMkLst>
          <pc:docMk/>
          <pc:sldMk cId="3356827454" sldId="641"/>
        </pc:sldMkLst>
      </pc:sldChg>
      <pc:sldChg chg="modSp mod">
        <pc:chgData name="Yoel Kortick" userId="167978f5-7f40-4909-85d5-d4149554ad4e" providerId="ADAL" clId="{98F90EC6-A37C-4D91-8291-2DDD984CB0D3}" dt="2025-02-23T18:02:46.068" v="29" actId="20577"/>
        <pc:sldMkLst>
          <pc:docMk/>
          <pc:sldMk cId="2594056538" sldId="647"/>
        </pc:sldMkLst>
      </pc:sldChg>
      <pc:sldChg chg="addSp modSp add mod">
        <pc:chgData name="Yoel Kortick" userId="167978f5-7f40-4909-85d5-d4149554ad4e" providerId="ADAL" clId="{98F90EC6-A37C-4D91-8291-2DDD984CB0D3}" dt="2025-02-23T18:10:59.774" v="149" actId="6549"/>
        <pc:sldMkLst>
          <pc:docMk/>
          <pc:sldMk cId="3189043605" sldId="648"/>
        </pc:sldMkLst>
      </pc:sldChg>
      <pc:sldChg chg="del">
        <pc:chgData name="Yoel Kortick" userId="167978f5-7f40-4909-85d5-d4149554ad4e" providerId="ADAL" clId="{98F90EC6-A37C-4D91-8291-2DDD984CB0D3}" dt="2025-02-23T18:02:51.672" v="30" actId="47"/>
        <pc:sldMkLst>
          <pc:docMk/>
          <pc:sldMk cId="63888825" sldId="649"/>
        </pc:sldMkLst>
      </pc:sldChg>
      <pc:sldChg chg="modSp add mod">
        <pc:chgData name="Yoel Kortick" userId="167978f5-7f40-4909-85d5-d4149554ad4e" providerId="ADAL" clId="{98F90EC6-A37C-4D91-8291-2DDD984CB0D3}" dt="2025-02-23T18:15:25.799" v="213" actId="6549"/>
        <pc:sldMkLst>
          <pc:docMk/>
          <pc:sldMk cId="772285788" sldId="649"/>
        </pc:sldMkLst>
      </pc:sldChg>
      <pc:sldChg chg="modSp add mod">
        <pc:chgData name="Yoel Kortick" userId="167978f5-7f40-4909-85d5-d4149554ad4e" providerId="ADAL" clId="{98F90EC6-A37C-4D91-8291-2DDD984CB0D3}" dt="2025-02-23T18:19:12.187" v="299" actId="255"/>
        <pc:sldMkLst>
          <pc:docMk/>
          <pc:sldMk cId="3516145148" sldId="650"/>
        </pc:sldMkLst>
      </pc:sldChg>
      <pc:sldChg chg="addSp modSp add mod">
        <pc:chgData name="Yoel Kortick" userId="167978f5-7f40-4909-85d5-d4149554ad4e" providerId="ADAL" clId="{98F90EC6-A37C-4D91-8291-2DDD984CB0D3}" dt="2025-02-23T18:38:10.481" v="497"/>
        <pc:sldMkLst>
          <pc:docMk/>
          <pc:sldMk cId="3203775163" sldId="651"/>
        </pc:sldMkLst>
      </pc:sldChg>
      <pc:sldChg chg="addSp delSp modSp add del mod">
        <pc:chgData name="Yoel Kortick" userId="167978f5-7f40-4909-85d5-d4149554ad4e" providerId="ADAL" clId="{98F90EC6-A37C-4D91-8291-2DDD984CB0D3}" dt="2025-02-23T18:38:16.033" v="498" actId="47"/>
        <pc:sldMkLst>
          <pc:docMk/>
          <pc:sldMk cId="570046150" sldId="652"/>
        </pc:sldMkLst>
      </pc:sldChg>
      <pc:sldChg chg="addSp modSp add mod">
        <pc:chgData name="Yoel Kortick" userId="167978f5-7f40-4909-85d5-d4149554ad4e" providerId="ADAL" clId="{98F90EC6-A37C-4D91-8291-2DDD984CB0D3}" dt="2025-02-23T18:37:42.385" v="493" actId="20577"/>
        <pc:sldMkLst>
          <pc:docMk/>
          <pc:sldMk cId="1512056173" sldId="653"/>
        </pc:sldMkLst>
      </pc:sldChg>
      <pc:sldChg chg="addSp delSp modSp add mod">
        <pc:chgData name="Yoel Kortick" userId="167978f5-7f40-4909-85d5-d4149554ad4e" providerId="ADAL" clId="{98F90EC6-A37C-4D91-8291-2DDD984CB0D3}" dt="2025-03-04T13:05:16.410" v="1587"/>
        <pc:sldMkLst>
          <pc:docMk/>
          <pc:sldMk cId="772738550" sldId="654"/>
        </pc:sldMkLst>
      </pc:sldChg>
      <pc:sldChg chg="addSp delSp modSp add mod">
        <pc:chgData name="Yoel Kortick" userId="167978f5-7f40-4909-85d5-d4149554ad4e" providerId="ADAL" clId="{98F90EC6-A37C-4D91-8291-2DDD984CB0D3}" dt="2025-02-23T18:48:48.989" v="824"/>
        <pc:sldMkLst>
          <pc:docMk/>
          <pc:sldMk cId="2696378798" sldId="655"/>
        </pc:sldMkLst>
      </pc:sldChg>
      <pc:sldChg chg="addSp delSp modSp add mod">
        <pc:chgData name="Yoel Kortick" userId="167978f5-7f40-4909-85d5-d4149554ad4e" providerId="ADAL" clId="{98F90EC6-A37C-4D91-8291-2DDD984CB0D3}" dt="2025-03-04T16:45:02.808" v="3616" actId="6549"/>
        <pc:sldMkLst>
          <pc:docMk/>
          <pc:sldMk cId="3867615705" sldId="656"/>
        </pc:sldMkLst>
      </pc:sldChg>
      <pc:sldChg chg="del">
        <pc:chgData name="Yoel Kortick" userId="167978f5-7f40-4909-85d5-d4149554ad4e" providerId="ADAL" clId="{98F90EC6-A37C-4D91-8291-2DDD984CB0D3}" dt="2025-02-23T18:02:53.486" v="32" actId="47"/>
        <pc:sldMkLst>
          <pc:docMk/>
          <pc:sldMk cId="1637256743" sldId="657"/>
        </pc:sldMkLst>
      </pc:sldChg>
      <pc:sldChg chg="addSp delSp modSp add mod ord">
        <pc:chgData name="Yoel Kortick" userId="167978f5-7f40-4909-85d5-d4149554ad4e" providerId="ADAL" clId="{98F90EC6-A37C-4D91-8291-2DDD984CB0D3}" dt="2025-03-04T16:45:24.143" v="3618"/>
        <pc:sldMkLst>
          <pc:docMk/>
          <pc:sldMk cId="3168855339" sldId="657"/>
        </pc:sldMkLst>
      </pc:sldChg>
      <pc:sldChg chg="addSp delSp modSp add mod">
        <pc:chgData name="Yoel Kortick" userId="167978f5-7f40-4909-85d5-d4149554ad4e" providerId="ADAL" clId="{98F90EC6-A37C-4D91-8291-2DDD984CB0D3}" dt="2025-03-04T16:45:36.200" v="3620"/>
        <pc:sldMkLst>
          <pc:docMk/>
          <pc:sldMk cId="117500328" sldId="658"/>
        </pc:sldMkLst>
      </pc:sldChg>
      <pc:sldChg chg="delSp modSp add mod">
        <pc:chgData name="Yoel Kortick" userId="167978f5-7f40-4909-85d5-d4149554ad4e" providerId="ADAL" clId="{98F90EC6-A37C-4D91-8291-2DDD984CB0D3}" dt="2025-03-05T13:03:52.205" v="4093"/>
        <pc:sldMkLst>
          <pc:docMk/>
          <pc:sldMk cId="3623821938" sldId="659"/>
        </pc:sldMkLst>
      </pc:sldChg>
      <pc:sldChg chg="addSp delSp modSp add mod">
        <pc:chgData name="Yoel Kortick" userId="167978f5-7f40-4909-85d5-d4149554ad4e" providerId="ADAL" clId="{98F90EC6-A37C-4D91-8291-2DDD984CB0D3}" dt="2025-03-05T08:03:11.445" v="3974" actId="6549"/>
        <pc:sldMkLst>
          <pc:docMk/>
          <pc:sldMk cId="3798875754" sldId="660"/>
        </pc:sldMkLst>
      </pc:sldChg>
      <pc:sldChg chg="addSp delSp modSp add mod">
        <pc:chgData name="Yoel Kortick" userId="167978f5-7f40-4909-85d5-d4149554ad4e" providerId="ADAL" clId="{98F90EC6-A37C-4D91-8291-2DDD984CB0D3}" dt="2025-03-04T16:45:30.919" v="3619"/>
        <pc:sldMkLst>
          <pc:docMk/>
          <pc:sldMk cId="3192303771" sldId="661"/>
        </pc:sldMkLst>
      </pc:sldChg>
      <pc:sldChg chg="add del">
        <pc:chgData name="Yoel Kortick" userId="167978f5-7f40-4909-85d5-d4149554ad4e" providerId="ADAL" clId="{98F90EC6-A37C-4D91-8291-2DDD984CB0D3}" dt="2025-03-04T12:44:30.786" v="1172" actId="47"/>
        <pc:sldMkLst>
          <pc:docMk/>
          <pc:sldMk cId="3390913089" sldId="661"/>
        </pc:sldMkLst>
      </pc:sldChg>
      <pc:sldChg chg="modSp add mod setBg">
        <pc:chgData name="Yoel Kortick" userId="167978f5-7f40-4909-85d5-d4149554ad4e" providerId="ADAL" clId="{98F90EC6-A37C-4D91-8291-2DDD984CB0D3}" dt="2025-03-04T13:06:21.924" v="1673" actId="20577"/>
        <pc:sldMkLst>
          <pc:docMk/>
          <pc:sldMk cId="4071181328" sldId="662"/>
        </pc:sldMkLst>
      </pc:sldChg>
      <pc:sldChg chg="addSp delSp modSp add mod">
        <pc:chgData name="Yoel Kortick" userId="167978f5-7f40-4909-85d5-d4149554ad4e" providerId="ADAL" clId="{98F90EC6-A37C-4D91-8291-2DDD984CB0D3}" dt="2025-03-04T13:10:44.478" v="1757" actId="20577"/>
        <pc:sldMkLst>
          <pc:docMk/>
          <pc:sldMk cId="3978528122" sldId="663"/>
        </pc:sldMkLst>
      </pc:sldChg>
      <pc:sldChg chg="modSp add mod setBg">
        <pc:chgData name="Yoel Kortick" userId="167978f5-7f40-4909-85d5-d4149554ad4e" providerId="ADAL" clId="{98F90EC6-A37C-4D91-8291-2DDD984CB0D3}" dt="2025-03-04T13:17:37.027" v="1903" actId="20577"/>
        <pc:sldMkLst>
          <pc:docMk/>
          <pc:sldMk cId="4105886280" sldId="664"/>
        </pc:sldMkLst>
      </pc:sldChg>
      <pc:sldChg chg="modSp add mod setBg">
        <pc:chgData name="Yoel Kortick" userId="167978f5-7f40-4909-85d5-d4149554ad4e" providerId="ADAL" clId="{98F90EC6-A37C-4D91-8291-2DDD984CB0D3}" dt="2025-03-04T13:18:48.130" v="1945" actId="20577"/>
        <pc:sldMkLst>
          <pc:docMk/>
          <pc:sldMk cId="2132961342" sldId="665"/>
        </pc:sldMkLst>
      </pc:sldChg>
      <pc:sldChg chg="modSp add del mod setBg">
        <pc:chgData name="Yoel Kortick" userId="167978f5-7f40-4909-85d5-d4149554ad4e" providerId="ADAL" clId="{98F90EC6-A37C-4D91-8291-2DDD984CB0D3}" dt="2025-03-04T16:46:04.395" v="3623" actId="47"/>
        <pc:sldMkLst>
          <pc:docMk/>
          <pc:sldMk cId="4247222791" sldId="666"/>
        </pc:sldMkLst>
      </pc:sldChg>
      <pc:sldChg chg="addSp delSp modSp add mod setBg">
        <pc:chgData name="Yoel Kortick" userId="167978f5-7f40-4909-85d5-d4149554ad4e" providerId="ADAL" clId="{98F90EC6-A37C-4D91-8291-2DDD984CB0D3}" dt="2025-03-04T16:46:10.524" v="3624"/>
        <pc:sldMkLst>
          <pc:docMk/>
          <pc:sldMk cId="3543690014" sldId="667"/>
        </pc:sldMkLst>
      </pc:sldChg>
      <pc:sldChg chg="addSp delSp modSp add mod">
        <pc:chgData name="Yoel Kortick" userId="167978f5-7f40-4909-85d5-d4149554ad4e" providerId="ADAL" clId="{98F90EC6-A37C-4D91-8291-2DDD984CB0D3}" dt="2025-03-04T16:46:16.537" v="3625"/>
        <pc:sldMkLst>
          <pc:docMk/>
          <pc:sldMk cId="1898527764" sldId="668"/>
        </pc:sldMkLst>
      </pc:sldChg>
      <pc:sldChg chg="addSp delSp modSp add mod">
        <pc:chgData name="Yoel Kortick" userId="167978f5-7f40-4909-85d5-d4149554ad4e" providerId="ADAL" clId="{98F90EC6-A37C-4D91-8291-2DDD984CB0D3}" dt="2025-03-04T16:46:33.256" v="3627"/>
        <pc:sldMkLst>
          <pc:docMk/>
          <pc:sldMk cId="1387840951" sldId="669"/>
        </pc:sldMkLst>
      </pc:sldChg>
      <pc:sldChg chg="addSp delSp modSp add mod">
        <pc:chgData name="Yoel Kortick" userId="167978f5-7f40-4909-85d5-d4149554ad4e" providerId="ADAL" clId="{98F90EC6-A37C-4D91-8291-2DDD984CB0D3}" dt="2025-03-04T16:46:40.895" v="3628"/>
        <pc:sldMkLst>
          <pc:docMk/>
          <pc:sldMk cId="430718327" sldId="670"/>
        </pc:sldMkLst>
      </pc:sldChg>
      <pc:sldChg chg="addSp delSp modSp add mod">
        <pc:chgData name="Yoel Kortick" userId="167978f5-7f40-4909-85d5-d4149554ad4e" providerId="ADAL" clId="{98F90EC6-A37C-4D91-8291-2DDD984CB0D3}" dt="2025-03-04T16:46:55.136" v="3636" actId="20577"/>
        <pc:sldMkLst>
          <pc:docMk/>
          <pc:sldMk cId="291994855" sldId="671"/>
        </pc:sldMkLst>
      </pc:sldChg>
      <pc:sldChg chg="addSp delSp modSp add mod">
        <pc:chgData name="Yoel Kortick" userId="167978f5-7f40-4909-85d5-d4149554ad4e" providerId="ADAL" clId="{98F90EC6-A37C-4D91-8291-2DDD984CB0D3}" dt="2025-03-04T16:47:03.035" v="3637"/>
        <pc:sldMkLst>
          <pc:docMk/>
          <pc:sldMk cId="807762896" sldId="672"/>
        </pc:sldMkLst>
      </pc:sldChg>
      <pc:sldChg chg="addSp delSp modSp add mod">
        <pc:chgData name="Yoel Kortick" userId="167978f5-7f40-4909-85d5-d4149554ad4e" providerId="ADAL" clId="{98F90EC6-A37C-4D91-8291-2DDD984CB0D3}" dt="2025-03-04T16:47:08.565" v="3638"/>
        <pc:sldMkLst>
          <pc:docMk/>
          <pc:sldMk cId="1193229570" sldId="673"/>
        </pc:sldMkLst>
      </pc:sldChg>
      <pc:sldChg chg="addSp delSp modSp add mod">
        <pc:chgData name="Yoel Kortick" userId="167978f5-7f40-4909-85d5-d4149554ad4e" providerId="ADAL" clId="{98F90EC6-A37C-4D91-8291-2DDD984CB0D3}" dt="2025-03-04T16:47:15.496" v="3639"/>
        <pc:sldMkLst>
          <pc:docMk/>
          <pc:sldMk cId="4210708260" sldId="674"/>
        </pc:sldMkLst>
      </pc:sldChg>
      <pc:sldChg chg="addSp delSp modSp add mod">
        <pc:chgData name="Yoel Kortick" userId="167978f5-7f40-4909-85d5-d4149554ad4e" providerId="ADAL" clId="{98F90EC6-A37C-4D91-8291-2DDD984CB0D3}" dt="2025-03-04T16:47:21.173" v="3640"/>
        <pc:sldMkLst>
          <pc:docMk/>
          <pc:sldMk cId="1769701769" sldId="675"/>
        </pc:sldMkLst>
      </pc:sldChg>
      <pc:sldChg chg="addSp delSp modSp add mod">
        <pc:chgData name="Yoel Kortick" userId="167978f5-7f40-4909-85d5-d4149554ad4e" providerId="ADAL" clId="{98F90EC6-A37C-4D91-8291-2DDD984CB0D3}" dt="2025-03-04T16:47:30.924" v="3641"/>
        <pc:sldMkLst>
          <pc:docMk/>
          <pc:sldMk cId="500567192" sldId="676"/>
        </pc:sldMkLst>
      </pc:sldChg>
      <pc:sldChg chg="addSp delSp modSp add mod">
        <pc:chgData name="Yoel Kortick" userId="167978f5-7f40-4909-85d5-d4149554ad4e" providerId="ADAL" clId="{98F90EC6-A37C-4D91-8291-2DDD984CB0D3}" dt="2025-03-04T16:47:45.268" v="3658" actId="20577"/>
        <pc:sldMkLst>
          <pc:docMk/>
          <pc:sldMk cId="1019243010" sldId="677"/>
        </pc:sldMkLst>
      </pc:sldChg>
      <pc:sldChg chg="addSp delSp modSp add mod">
        <pc:chgData name="Yoel Kortick" userId="167978f5-7f40-4909-85d5-d4149554ad4e" providerId="ADAL" clId="{98F90EC6-A37C-4D91-8291-2DDD984CB0D3}" dt="2025-03-04T16:48:15.618" v="3681"/>
        <pc:sldMkLst>
          <pc:docMk/>
          <pc:sldMk cId="3007602330" sldId="678"/>
        </pc:sldMkLst>
      </pc:sldChg>
      <pc:sldChg chg="addSp modSp add mod">
        <pc:chgData name="Yoel Kortick" userId="167978f5-7f40-4909-85d5-d4149554ad4e" providerId="ADAL" clId="{98F90EC6-A37C-4D91-8291-2DDD984CB0D3}" dt="2025-03-04T16:48:10.575" v="3680" actId="14100"/>
        <pc:sldMkLst>
          <pc:docMk/>
          <pc:sldMk cId="4039679056" sldId="679"/>
        </pc:sldMkLst>
      </pc:sldChg>
      <pc:sldChg chg="addSp delSp modSp add mod">
        <pc:chgData name="Yoel Kortick" userId="167978f5-7f40-4909-85d5-d4149554ad4e" providerId="ADAL" clId="{98F90EC6-A37C-4D91-8291-2DDD984CB0D3}" dt="2025-03-04T16:48:58.493" v="3688" actId="6549"/>
        <pc:sldMkLst>
          <pc:docMk/>
          <pc:sldMk cId="1489428167" sldId="680"/>
        </pc:sldMkLst>
      </pc:sldChg>
      <pc:sldChg chg="addSp delSp modSp add mod">
        <pc:chgData name="Yoel Kortick" userId="167978f5-7f40-4909-85d5-d4149554ad4e" providerId="ADAL" clId="{98F90EC6-A37C-4D91-8291-2DDD984CB0D3}" dt="2025-03-04T16:49:11.217" v="3689"/>
        <pc:sldMkLst>
          <pc:docMk/>
          <pc:sldMk cId="468747960" sldId="681"/>
        </pc:sldMkLst>
      </pc:sldChg>
      <pc:sldChg chg="addSp delSp modSp add mod">
        <pc:chgData name="Yoel Kortick" userId="167978f5-7f40-4909-85d5-d4149554ad4e" providerId="ADAL" clId="{98F90EC6-A37C-4D91-8291-2DDD984CB0D3}" dt="2025-03-04T16:49:37.145" v="3698" actId="20577"/>
        <pc:sldMkLst>
          <pc:docMk/>
          <pc:sldMk cId="70298508" sldId="682"/>
        </pc:sldMkLst>
      </pc:sldChg>
      <pc:sldChg chg="addSp delSp modSp add mod">
        <pc:chgData name="Yoel Kortick" userId="167978f5-7f40-4909-85d5-d4149554ad4e" providerId="ADAL" clId="{98F90EC6-A37C-4D91-8291-2DDD984CB0D3}" dt="2025-03-04T16:49:47.842" v="3699"/>
        <pc:sldMkLst>
          <pc:docMk/>
          <pc:sldMk cId="3871049843" sldId="683"/>
        </pc:sldMkLst>
      </pc:sldChg>
      <pc:sldChg chg="addSp delSp modSp add mod">
        <pc:chgData name="Yoel Kortick" userId="167978f5-7f40-4909-85d5-d4149554ad4e" providerId="ADAL" clId="{98F90EC6-A37C-4D91-8291-2DDD984CB0D3}" dt="2025-03-04T16:50:01.162" v="3715" actId="20577"/>
        <pc:sldMkLst>
          <pc:docMk/>
          <pc:sldMk cId="1425642376" sldId="684"/>
        </pc:sldMkLst>
      </pc:sldChg>
      <pc:sldChg chg="addSp delSp modSp add mod">
        <pc:chgData name="Yoel Kortick" userId="167978f5-7f40-4909-85d5-d4149554ad4e" providerId="ADAL" clId="{98F90EC6-A37C-4D91-8291-2DDD984CB0D3}" dt="2025-03-04T16:50:07.272" v="3716"/>
        <pc:sldMkLst>
          <pc:docMk/>
          <pc:sldMk cId="3074432967" sldId="685"/>
        </pc:sldMkLst>
      </pc:sldChg>
      <pc:sldChg chg="addSp delSp modSp add mod">
        <pc:chgData name="Yoel Kortick" userId="167978f5-7f40-4909-85d5-d4149554ad4e" providerId="ADAL" clId="{98F90EC6-A37C-4D91-8291-2DDD984CB0D3}" dt="2025-03-05T13:35:14.710" v="4303"/>
        <pc:sldMkLst>
          <pc:docMk/>
          <pc:sldMk cId="3077068234" sldId="686"/>
        </pc:sldMkLst>
      </pc:sldChg>
      <pc:sldChg chg="addSp delSp modSp add mod">
        <pc:chgData name="Yoel Kortick" userId="167978f5-7f40-4909-85d5-d4149554ad4e" providerId="ADAL" clId="{98F90EC6-A37C-4D91-8291-2DDD984CB0D3}" dt="2025-03-05T13:33:34.589" v="4293" actId="1076"/>
        <pc:sldMkLst>
          <pc:docMk/>
          <pc:sldMk cId="806293368" sldId="687"/>
        </pc:sldMkLst>
      </pc:sldChg>
      <pc:sldChg chg="addSp delSp modSp add mod">
        <pc:chgData name="Yoel Kortick" userId="167978f5-7f40-4909-85d5-d4149554ad4e" providerId="ADAL" clId="{98F90EC6-A37C-4D91-8291-2DDD984CB0D3}" dt="2025-03-04T17:09:04.688" v="3773" actId="167"/>
        <pc:sldMkLst>
          <pc:docMk/>
          <pc:sldMk cId="2303715918" sldId="688"/>
        </pc:sldMkLst>
      </pc:sldChg>
      <pc:sldChg chg="addSp delSp modSp add del mod">
        <pc:chgData name="Yoel Kortick" userId="167978f5-7f40-4909-85d5-d4149554ad4e" providerId="ADAL" clId="{98F90EC6-A37C-4D91-8291-2DDD984CB0D3}" dt="2025-03-05T12:56:39.120" v="3977" actId="47"/>
        <pc:sldMkLst>
          <pc:docMk/>
          <pc:sldMk cId="937953203" sldId="689"/>
        </pc:sldMkLst>
      </pc:sldChg>
      <pc:sldChg chg="addSp delSp modSp add del mod">
        <pc:chgData name="Yoel Kortick" userId="167978f5-7f40-4909-85d5-d4149554ad4e" providerId="ADAL" clId="{98F90EC6-A37C-4D91-8291-2DDD984CB0D3}" dt="2025-03-05T12:56:41.684" v="3978" actId="47"/>
        <pc:sldMkLst>
          <pc:docMk/>
          <pc:sldMk cId="2248062891" sldId="690"/>
        </pc:sldMkLst>
      </pc:sldChg>
      <pc:sldChg chg="modSp add mod setBg">
        <pc:chgData name="Yoel Kortick" userId="167978f5-7f40-4909-85d5-d4149554ad4e" providerId="ADAL" clId="{98F90EC6-A37C-4D91-8291-2DDD984CB0D3}" dt="2025-03-04T16:38:45.928" v="3386" actId="20577"/>
        <pc:sldMkLst>
          <pc:docMk/>
          <pc:sldMk cId="960938391" sldId="691"/>
        </pc:sldMkLst>
      </pc:sldChg>
      <pc:sldChg chg="delSp modSp add mod">
        <pc:chgData name="Yoel Kortick" userId="167978f5-7f40-4909-85d5-d4149554ad4e" providerId="ADAL" clId="{98F90EC6-A37C-4D91-8291-2DDD984CB0D3}" dt="2025-03-05T13:00:52.289" v="4051" actId="255"/>
        <pc:sldMkLst>
          <pc:docMk/>
          <pc:sldMk cId="319561251" sldId="692"/>
        </pc:sldMkLst>
      </pc:sldChg>
      <pc:sldChg chg="add del">
        <pc:chgData name="Yoel Kortick" userId="167978f5-7f40-4909-85d5-d4149554ad4e" providerId="ADAL" clId="{98F90EC6-A37C-4D91-8291-2DDD984CB0D3}" dt="2025-03-05T08:03:18.668" v="3975" actId="47"/>
        <pc:sldMkLst>
          <pc:docMk/>
          <pc:sldMk cId="3852925779" sldId="692"/>
        </pc:sldMkLst>
      </pc:sldChg>
      <pc:sldChg chg="modSp add mod">
        <pc:chgData name="Yoel Kortick" userId="167978f5-7f40-4909-85d5-d4149554ad4e" providerId="ADAL" clId="{98F90EC6-A37C-4D91-8291-2DDD984CB0D3}" dt="2025-03-05T13:41:16.382" v="4315" actId="20577"/>
        <pc:sldMkLst>
          <pc:docMk/>
          <pc:sldMk cId="3900817606" sldId="693"/>
        </pc:sldMkLst>
      </pc:sldChg>
      <pc:sldChg chg="addSp delSp modSp add mod">
        <pc:chgData name="Yoel Kortick" userId="167978f5-7f40-4909-85d5-d4149554ad4e" providerId="ADAL" clId="{98F90EC6-A37C-4D91-8291-2DDD984CB0D3}" dt="2025-03-10T14:43:49.027" v="4674" actId="20577"/>
        <pc:sldMkLst>
          <pc:docMk/>
          <pc:sldMk cId="2658364484" sldId="694"/>
        </pc:sldMkLst>
      </pc:sldChg>
      <pc:sldChg chg="addSp delSp modSp add mod">
        <pc:chgData name="Yoel Kortick" userId="167978f5-7f40-4909-85d5-d4149554ad4e" providerId="ADAL" clId="{98F90EC6-A37C-4D91-8291-2DDD984CB0D3}" dt="2025-03-10T14:44:40.819" v="4686" actId="20577"/>
        <pc:sldMkLst>
          <pc:docMk/>
          <pc:sldMk cId="2289083123" sldId="695"/>
        </pc:sldMkLst>
      </pc:sldChg>
      <pc:sldChg chg="addSp delSp modSp add mod">
        <pc:chgData name="Yoel Kortick" userId="167978f5-7f40-4909-85d5-d4149554ad4e" providerId="ADAL" clId="{98F90EC6-A37C-4D91-8291-2DDD984CB0D3}" dt="2025-03-05T13:50:26.702" v="4533" actId="1076"/>
        <pc:sldMkLst>
          <pc:docMk/>
          <pc:sldMk cId="812820107" sldId="696"/>
        </pc:sldMkLst>
      </pc:sldChg>
      <pc:sldChg chg="del">
        <pc:chgData name="Yoel Kortick" userId="167978f5-7f40-4909-85d5-d4149554ad4e" providerId="ADAL" clId="{98F90EC6-A37C-4D91-8291-2DDD984CB0D3}" dt="2025-02-23T18:03:02.372" v="34" actId="47"/>
        <pc:sldMkLst>
          <pc:docMk/>
          <pc:sldMk cId="2401584553" sldId="696"/>
        </pc:sldMkLst>
      </pc:sldChg>
      <pc:sldChg chg="addSp delSp modSp add mod">
        <pc:chgData name="Yoel Kortick" userId="167978f5-7f40-4909-85d5-d4149554ad4e" providerId="ADAL" clId="{98F90EC6-A37C-4D91-8291-2DDD984CB0D3}" dt="2025-03-05T13:49:06.827" v="4523" actId="1076"/>
        <pc:sldMkLst>
          <pc:docMk/>
          <pc:sldMk cId="3929284306" sldId="697"/>
        </pc:sldMkLst>
      </pc:sldChg>
      <pc:sldChg chg="addSp delSp modSp add mod">
        <pc:chgData name="Yoel Kortick" userId="167978f5-7f40-4909-85d5-d4149554ad4e" providerId="ADAL" clId="{98F90EC6-A37C-4D91-8291-2DDD984CB0D3}" dt="2025-03-05T13:51:25.207" v="4574" actId="6549"/>
        <pc:sldMkLst>
          <pc:docMk/>
          <pc:sldMk cId="2288534340" sldId="698"/>
        </pc:sldMkLst>
      </pc:sldChg>
      <pc:sldChg chg="del">
        <pc:chgData name="Yoel Kortick" userId="167978f5-7f40-4909-85d5-d4149554ad4e" providerId="ADAL" clId="{98F90EC6-A37C-4D91-8291-2DDD984CB0D3}" dt="2025-02-23T18:02:57.643" v="33" actId="47"/>
        <pc:sldMkLst>
          <pc:docMk/>
          <pc:sldMk cId="2595198170" sldId="698"/>
        </pc:sldMkLst>
      </pc:sldChg>
      <pc:sldChg chg="delSp modSp add mod">
        <pc:chgData name="Yoel Kortick" userId="167978f5-7f40-4909-85d5-d4149554ad4e" providerId="ADAL" clId="{98F90EC6-A37C-4D91-8291-2DDD984CB0D3}" dt="2025-03-05T13:52:42.579" v="4625" actId="14100"/>
        <pc:sldMkLst>
          <pc:docMk/>
          <pc:sldMk cId="2412724434" sldId="699"/>
        </pc:sldMkLst>
      </pc:sldChg>
      <pc:sldChg chg="addSp delSp modSp add mod">
        <pc:chgData name="Yoel Kortick" userId="167978f5-7f40-4909-85d5-d4149554ad4e" providerId="ADAL" clId="{98F90EC6-A37C-4D91-8291-2DDD984CB0D3}" dt="2025-03-10T14:47:54.809" v="4857" actId="14100"/>
        <pc:sldMkLst>
          <pc:docMk/>
          <pc:sldMk cId="2676567132" sldId="700"/>
        </pc:sldMkLst>
      </pc:sldChg>
      <pc:sldChg chg="del">
        <pc:chgData name="Yoel Kortick" userId="167978f5-7f40-4909-85d5-d4149554ad4e" providerId="ADAL" clId="{98F90EC6-A37C-4D91-8291-2DDD984CB0D3}" dt="2025-02-23T18:03:23.015" v="38" actId="47"/>
        <pc:sldMkLst>
          <pc:docMk/>
          <pc:sldMk cId="1826252564" sldId="701"/>
        </pc:sldMkLst>
      </pc:sldChg>
      <pc:sldChg chg="del">
        <pc:chgData name="Yoel Kortick" userId="167978f5-7f40-4909-85d5-d4149554ad4e" providerId="ADAL" clId="{98F90EC6-A37C-4D91-8291-2DDD984CB0D3}" dt="2025-02-23T18:03:35.533" v="52" actId="47"/>
        <pc:sldMkLst>
          <pc:docMk/>
          <pc:sldMk cId="1840071172" sldId="702"/>
        </pc:sldMkLst>
      </pc:sldChg>
      <pc:sldChg chg="del">
        <pc:chgData name="Yoel Kortick" userId="167978f5-7f40-4909-85d5-d4149554ad4e" providerId="ADAL" clId="{98F90EC6-A37C-4D91-8291-2DDD984CB0D3}" dt="2025-02-23T18:03:23.699" v="39" actId="47"/>
        <pc:sldMkLst>
          <pc:docMk/>
          <pc:sldMk cId="1603782623" sldId="707"/>
        </pc:sldMkLst>
      </pc:sldChg>
      <pc:sldChg chg="del">
        <pc:chgData name="Yoel Kortick" userId="167978f5-7f40-4909-85d5-d4149554ad4e" providerId="ADAL" clId="{98F90EC6-A37C-4D91-8291-2DDD984CB0D3}" dt="2025-02-23T18:03:25.727" v="42" actId="47"/>
        <pc:sldMkLst>
          <pc:docMk/>
          <pc:sldMk cId="3269987942" sldId="708"/>
        </pc:sldMkLst>
      </pc:sldChg>
      <pc:sldChg chg="del">
        <pc:chgData name="Yoel Kortick" userId="167978f5-7f40-4909-85d5-d4149554ad4e" providerId="ADAL" clId="{98F90EC6-A37C-4D91-8291-2DDD984CB0D3}" dt="2025-02-23T18:03:26.529" v="43" actId="47"/>
        <pc:sldMkLst>
          <pc:docMk/>
          <pc:sldMk cId="733623745" sldId="710"/>
        </pc:sldMkLst>
      </pc:sldChg>
      <pc:sldChg chg="del">
        <pc:chgData name="Yoel Kortick" userId="167978f5-7f40-4909-85d5-d4149554ad4e" providerId="ADAL" clId="{98F90EC6-A37C-4D91-8291-2DDD984CB0D3}" dt="2025-02-23T18:03:16.160" v="36" actId="47"/>
        <pc:sldMkLst>
          <pc:docMk/>
          <pc:sldMk cId="3503488851" sldId="722"/>
        </pc:sldMkLst>
      </pc:sldChg>
      <pc:sldChg chg="del">
        <pc:chgData name="Yoel Kortick" userId="167978f5-7f40-4909-85d5-d4149554ad4e" providerId="ADAL" clId="{98F90EC6-A37C-4D91-8291-2DDD984CB0D3}" dt="2025-02-23T18:03:13.624" v="35" actId="47"/>
        <pc:sldMkLst>
          <pc:docMk/>
          <pc:sldMk cId="1066674045" sldId="723"/>
        </pc:sldMkLst>
      </pc:sldChg>
      <pc:sldChg chg="del">
        <pc:chgData name="Yoel Kortick" userId="167978f5-7f40-4909-85d5-d4149554ad4e" providerId="ADAL" clId="{98F90EC6-A37C-4D91-8291-2DDD984CB0D3}" dt="2025-02-23T18:03:45.519" v="57" actId="47"/>
        <pc:sldMkLst>
          <pc:docMk/>
          <pc:sldMk cId="1577849166" sldId="726"/>
        </pc:sldMkLst>
      </pc:sldChg>
      <pc:sldChg chg="del">
        <pc:chgData name="Yoel Kortick" userId="167978f5-7f40-4909-85d5-d4149554ad4e" providerId="ADAL" clId="{98F90EC6-A37C-4D91-8291-2DDD984CB0D3}" dt="2025-02-23T18:03:24.300" v="40" actId="47"/>
        <pc:sldMkLst>
          <pc:docMk/>
          <pc:sldMk cId="2808511795" sldId="727"/>
        </pc:sldMkLst>
      </pc:sldChg>
      <pc:sldChg chg="del">
        <pc:chgData name="Yoel Kortick" userId="167978f5-7f40-4909-85d5-d4149554ad4e" providerId="ADAL" clId="{98F90EC6-A37C-4D91-8291-2DDD984CB0D3}" dt="2025-02-23T18:03:49.073" v="61" actId="47"/>
        <pc:sldMkLst>
          <pc:docMk/>
          <pc:sldMk cId="2007351395" sldId="728"/>
        </pc:sldMkLst>
      </pc:sldChg>
      <pc:sldChg chg="del">
        <pc:chgData name="Yoel Kortick" userId="167978f5-7f40-4909-85d5-d4149554ad4e" providerId="ADAL" clId="{98F90EC6-A37C-4D91-8291-2DDD984CB0D3}" dt="2025-02-23T18:03:50.005" v="62" actId="47"/>
        <pc:sldMkLst>
          <pc:docMk/>
          <pc:sldMk cId="816905370" sldId="730"/>
        </pc:sldMkLst>
      </pc:sldChg>
      <pc:sldChg chg="del">
        <pc:chgData name="Yoel Kortick" userId="167978f5-7f40-4909-85d5-d4149554ad4e" providerId="ADAL" clId="{98F90EC6-A37C-4D91-8291-2DDD984CB0D3}" dt="2025-02-23T18:03:53.079" v="66" actId="47"/>
        <pc:sldMkLst>
          <pc:docMk/>
          <pc:sldMk cId="1045096763" sldId="1907"/>
        </pc:sldMkLst>
      </pc:sldChg>
      <pc:sldChg chg="del">
        <pc:chgData name="Yoel Kortick" userId="167978f5-7f40-4909-85d5-d4149554ad4e" providerId="ADAL" clId="{98F90EC6-A37C-4D91-8291-2DDD984CB0D3}" dt="2025-02-23T18:03:50.856" v="63" actId="47"/>
        <pc:sldMkLst>
          <pc:docMk/>
          <pc:sldMk cId="763070631" sldId="2494"/>
        </pc:sldMkLst>
      </pc:sldChg>
      <pc:sldChg chg="del">
        <pc:chgData name="Yoel Kortick" userId="167978f5-7f40-4909-85d5-d4149554ad4e" providerId="ADAL" clId="{98F90EC6-A37C-4D91-8291-2DDD984CB0D3}" dt="2025-02-23T18:03:30.946" v="49" actId="47"/>
        <pc:sldMkLst>
          <pc:docMk/>
          <pc:sldMk cId="1187466004" sldId="2496"/>
        </pc:sldMkLst>
      </pc:sldChg>
      <pc:sldChg chg="del">
        <pc:chgData name="Yoel Kortick" userId="167978f5-7f40-4909-85d5-d4149554ad4e" providerId="ADAL" clId="{98F90EC6-A37C-4D91-8291-2DDD984CB0D3}" dt="2025-02-23T18:03:51.784" v="64" actId="47"/>
        <pc:sldMkLst>
          <pc:docMk/>
          <pc:sldMk cId="1613679198" sldId="2147480228"/>
        </pc:sldMkLst>
      </pc:sldChg>
      <pc:sldChg chg="del">
        <pc:chgData name="Yoel Kortick" userId="167978f5-7f40-4909-85d5-d4149554ad4e" providerId="ADAL" clId="{98F90EC6-A37C-4D91-8291-2DDD984CB0D3}" dt="2025-02-23T18:03:46.954" v="58" actId="47"/>
        <pc:sldMkLst>
          <pc:docMk/>
          <pc:sldMk cId="1965012378" sldId="2147480407"/>
        </pc:sldMkLst>
      </pc:sldChg>
      <pc:sldChg chg="del">
        <pc:chgData name="Yoel Kortick" userId="167978f5-7f40-4909-85d5-d4149554ad4e" providerId="ADAL" clId="{98F90EC6-A37C-4D91-8291-2DDD984CB0D3}" dt="2025-02-23T18:03:47.650" v="59" actId="47"/>
        <pc:sldMkLst>
          <pc:docMk/>
          <pc:sldMk cId="3591509198" sldId="2147480411"/>
        </pc:sldMkLst>
      </pc:sldChg>
      <pc:sldChg chg="del">
        <pc:chgData name="Yoel Kortick" userId="167978f5-7f40-4909-85d5-d4149554ad4e" providerId="ADAL" clId="{98F90EC6-A37C-4D91-8291-2DDD984CB0D3}" dt="2025-02-23T18:03:22.216" v="37" actId="47"/>
        <pc:sldMkLst>
          <pc:docMk/>
          <pc:sldMk cId="3539049703" sldId="2147480506"/>
        </pc:sldMkLst>
      </pc:sldChg>
      <pc:sldChg chg="del">
        <pc:chgData name="Yoel Kortick" userId="167978f5-7f40-4909-85d5-d4149554ad4e" providerId="ADAL" clId="{98F90EC6-A37C-4D91-8291-2DDD984CB0D3}" dt="2025-02-23T18:03:25.017" v="41" actId="47"/>
        <pc:sldMkLst>
          <pc:docMk/>
          <pc:sldMk cId="4169337171" sldId="2147480507"/>
        </pc:sldMkLst>
      </pc:sldChg>
      <pc:sldChg chg="del">
        <pc:chgData name="Yoel Kortick" userId="167978f5-7f40-4909-85d5-d4149554ad4e" providerId="ADAL" clId="{98F90EC6-A37C-4D91-8291-2DDD984CB0D3}" dt="2025-02-23T18:03:27.181" v="44" actId="47"/>
        <pc:sldMkLst>
          <pc:docMk/>
          <pc:sldMk cId="3790269498" sldId="2147480508"/>
        </pc:sldMkLst>
      </pc:sldChg>
      <pc:sldChg chg="del">
        <pc:chgData name="Yoel Kortick" userId="167978f5-7f40-4909-85d5-d4149554ad4e" providerId="ADAL" clId="{98F90EC6-A37C-4D91-8291-2DDD984CB0D3}" dt="2025-02-23T18:03:27.794" v="45" actId="47"/>
        <pc:sldMkLst>
          <pc:docMk/>
          <pc:sldMk cId="526865203" sldId="2147480509"/>
        </pc:sldMkLst>
      </pc:sldChg>
      <pc:sldChg chg="del">
        <pc:chgData name="Yoel Kortick" userId="167978f5-7f40-4909-85d5-d4149554ad4e" providerId="ADAL" clId="{98F90EC6-A37C-4D91-8291-2DDD984CB0D3}" dt="2025-02-23T18:03:29.614" v="47" actId="47"/>
        <pc:sldMkLst>
          <pc:docMk/>
          <pc:sldMk cId="1177570538" sldId="2147480510"/>
        </pc:sldMkLst>
      </pc:sldChg>
      <pc:sldChg chg="del">
        <pc:chgData name="Yoel Kortick" userId="167978f5-7f40-4909-85d5-d4149554ad4e" providerId="ADAL" clId="{98F90EC6-A37C-4D91-8291-2DDD984CB0D3}" dt="2025-02-23T18:03:30.260" v="48" actId="47"/>
        <pc:sldMkLst>
          <pc:docMk/>
          <pc:sldMk cId="4017577021" sldId="2147480511"/>
        </pc:sldMkLst>
      </pc:sldChg>
      <pc:sldChg chg="del">
        <pc:chgData name="Yoel Kortick" userId="167978f5-7f40-4909-85d5-d4149554ad4e" providerId="ADAL" clId="{98F90EC6-A37C-4D91-8291-2DDD984CB0D3}" dt="2025-02-23T18:03:36.331" v="53" actId="47"/>
        <pc:sldMkLst>
          <pc:docMk/>
          <pc:sldMk cId="2152627630" sldId="2147480512"/>
        </pc:sldMkLst>
      </pc:sldChg>
      <pc:sldChg chg="del">
        <pc:chgData name="Yoel Kortick" userId="167978f5-7f40-4909-85d5-d4149554ad4e" providerId="ADAL" clId="{98F90EC6-A37C-4D91-8291-2DDD984CB0D3}" dt="2025-02-23T18:03:37.601" v="54" actId="47"/>
        <pc:sldMkLst>
          <pc:docMk/>
          <pc:sldMk cId="1316222784" sldId="2147480513"/>
        </pc:sldMkLst>
      </pc:sldChg>
      <pc:sldChg chg="del">
        <pc:chgData name="Yoel Kortick" userId="167978f5-7f40-4909-85d5-d4149554ad4e" providerId="ADAL" clId="{98F90EC6-A37C-4D91-8291-2DDD984CB0D3}" dt="2025-02-23T18:03:48.219" v="60" actId="47"/>
        <pc:sldMkLst>
          <pc:docMk/>
          <pc:sldMk cId="3252421786" sldId="2147480514"/>
        </pc:sldMkLst>
      </pc:sldChg>
      <pc:sldChg chg="del">
        <pc:chgData name="Yoel Kortick" userId="167978f5-7f40-4909-85d5-d4149554ad4e" providerId="ADAL" clId="{98F90EC6-A37C-4D91-8291-2DDD984CB0D3}" dt="2025-02-23T18:03:52.322" v="65" actId="47"/>
        <pc:sldMkLst>
          <pc:docMk/>
          <pc:sldMk cId="4084703367" sldId="2147480516"/>
        </pc:sldMkLst>
      </pc:sldChg>
      <pc:sldChg chg="del">
        <pc:chgData name="Yoel Kortick" userId="167978f5-7f40-4909-85d5-d4149554ad4e" providerId="ADAL" clId="{98F90EC6-A37C-4D91-8291-2DDD984CB0D3}" dt="2025-02-23T18:03:53.777" v="67" actId="47"/>
        <pc:sldMkLst>
          <pc:docMk/>
          <pc:sldMk cId="2849035337" sldId="2147480517"/>
        </pc:sldMkLst>
      </pc:sldChg>
      <pc:sldChg chg="del">
        <pc:chgData name="Yoel Kortick" userId="167978f5-7f40-4909-85d5-d4149554ad4e" providerId="ADAL" clId="{98F90EC6-A37C-4D91-8291-2DDD984CB0D3}" dt="2025-02-23T18:03:57.007" v="71" actId="47"/>
        <pc:sldMkLst>
          <pc:docMk/>
          <pc:sldMk cId="3585532701" sldId="2147480518"/>
        </pc:sldMkLst>
      </pc:sldChg>
      <pc:sldChg chg="del">
        <pc:chgData name="Yoel Kortick" userId="167978f5-7f40-4909-85d5-d4149554ad4e" providerId="ADAL" clId="{98F90EC6-A37C-4D91-8291-2DDD984CB0D3}" dt="2025-02-23T18:03:55.201" v="69" actId="47"/>
        <pc:sldMkLst>
          <pc:docMk/>
          <pc:sldMk cId="993318610" sldId="2147480519"/>
        </pc:sldMkLst>
      </pc:sldChg>
      <pc:sldChg chg="del">
        <pc:chgData name="Yoel Kortick" userId="167978f5-7f40-4909-85d5-d4149554ad4e" providerId="ADAL" clId="{98F90EC6-A37C-4D91-8291-2DDD984CB0D3}" dt="2025-02-23T18:03:38.241" v="55" actId="47"/>
        <pc:sldMkLst>
          <pc:docMk/>
          <pc:sldMk cId="7394823" sldId="2147480520"/>
        </pc:sldMkLst>
      </pc:sldChg>
      <pc:sldChg chg="del">
        <pc:chgData name="Yoel Kortick" userId="167978f5-7f40-4909-85d5-d4149554ad4e" providerId="ADAL" clId="{98F90EC6-A37C-4D91-8291-2DDD984CB0D3}" dt="2025-02-23T18:03:54.553" v="68" actId="47"/>
        <pc:sldMkLst>
          <pc:docMk/>
          <pc:sldMk cId="2732471005" sldId="2147480521"/>
        </pc:sldMkLst>
      </pc:sldChg>
      <pc:sldChg chg="del">
        <pc:chgData name="Yoel Kortick" userId="167978f5-7f40-4909-85d5-d4149554ad4e" providerId="ADAL" clId="{98F90EC6-A37C-4D91-8291-2DDD984CB0D3}" dt="2025-02-23T18:03:28.771" v="46" actId="47"/>
        <pc:sldMkLst>
          <pc:docMk/>
          <pc:sldMk cId="2658128410" sldId="2147480522"/>
        </pc:sldMkLst>
      </pc:sldChg>
      <pc:sldChg chg="del">
        <pc:chgData name="Yoel Kortick" userId="167978f5-7f40-4909-85d5-d4149554ad4e" providerId="ADAL" clId="{98F90EC6-A37C-4D91-8291-2DDD984CB0D3}" dt="2025-02-23T18:03:32.462" v="51" actId="47"/>
        <pc:sldMkLst>
          <pc:docMk/>
          <pc:sldMk cId="731897651" sldId="2147480523"/>
        </pc:sldMkLst>
      </pc:sldChg>
      <pc:sldChg chg="del">
        <pc:chgData name="Yoel Kortick" userId="167978f5-7f40-4909-85d5-d4149554ad4e" providerId="ADAL" clId="{98F90EC6-A37C-4D91-8291-2DDD984CB0D3}" dt="2025-02-23T18:03:31.690" v="50" actId="47"/>
        <pc:sldMkLst>
          <pc:docMk/>
          <pc:sldMk cId="403552407" sldId="2147480524"/>
        </pc:sldMkLst>
      </pc:sldChg>
      <pc:sldChg chg="del">
        <pc:chgData name="Yoel Kortick" userId="167978f5-7f40-4909-85d5-d4149554ad4e" providerId="ADAL" clId="{98F90EC6-A37C-4D91-8291-2DDD984CB0D3}" dt="2025-02-23T18:03:56.087" v="70" actId="47"/>
        <pc:sldMkLst>
          <pc:docMk/>
          <pc:sldMk cId="2516552799" sldId="2147480525"/>
        </pc:sldMkLst>
      </pc:sldChg>
      <pc:sldChg chg="del">
        <pc:chgData name="Yoel Kortick" userId="167978f5-7f40-4909-85d5-d4149554ad4e" providerId="ADAL" clId="{98F90EC6-A37C-4D91-8291-2DDD984CB0D3}" dt="2025-02-23T18:03:57.833" v="72" actId="47"/>
        <pc:sldMkLst>
          <pc:docMk/>
          <pc:sldMk cId="1540182172" sldId="2147480526"/>
        </pc:sldMkLst>
      </pc:sldChg>
      <pc:sldChg chg="del">
        <pc:chgData name="Yoel Kortick" userId="167978f5-7f40-4909-85d5-d4149554ad4e" providerId="ADAL" clId="{98F90EC6-A37C-4D91-8291-2DDD984CB0D3}" dt="2025-02-23T18:03:58.739" v="73" actId="47"/>
        <pc:sldMkLst>
          <pc:docMk/>
          <pc:sldMk cId="2379411196" sldId="2147480527"/>
        </pc:sldMkLst>
      </pc:sldChg>
      <pc:sldChg chg="del">
        <pc:chgData name="Yoel Kortick" userId="167978f5-7f40-4909-85d5-d4149554ad4e" providerId="ADAL" clId="{98F90EC6-A37C-4D91-8291-2DDD984CB0D3}" dt="2025-02-23T18:04:01.738" v="75" actId="47"/>
        <pc:sldMkLst>
          <pc:docMk/>
          <pc:sldMk cId="4134908396" sldId="2147480528"/>
        </pc:sldMkLst>
      </pc:sldChg>
      <pc:sldMasterChg chg="delSldLayout">
        <pc:chgData name="Yoel Kortick" userId="167978f5-7f40-4909-85d5-d4149554ad4e" providerId="ADAL" clId="{98F90EC6-A37C-4D91-8291-2DDD984CB0D3}" dt="2025-02-23T18:04:16.978" v="78" actId="47"/>
        <pc:sldMasterMkLst>
          <pc:docMk/>
          <pc:sldMasterMk cId="1691894521" sldId="2147483966"/>
        </pc:sldMasterMkLst>
        <pc:sldLayoutChg chg="del">
          <pc:chgData name="Yoel Kortick" userId="167978f5-7f40-4909-85d5-d4149554ad4e" providerId="ADAL" clId="{98F90EC6-A37C-4D91-8291-2DDD984CB0D3}" dt="2025-02-23T18:02:57.643" v="33" actId="47"/>
          <pc:sldLayoutMkLst>
            <pc:docMk/>
            <pc:sldMasterMk cId="1691894521" sldId="2147483966"/>
            <pc:sldLayoutMk cId="2066544731" sldId="2147484630"/>
          </pc:sldLayoutMkLst>
        </pc:sldLayoutChg>
        <pc:sldLayoutChg chg="del">
          <pc:chgData name="Yoel Kortick" userId="167978f5-7f40-4909-85d5-d4149554ad4e" providerId="ADAL" clId="{98F90EC6-A37C-4D91-8291-2DDD984CB0D3}" dt="2025-02-23T18:04:02.998" v="76" actId="47"/>
          <pc:sldLayoutMkLst>
            <pc:docMk/>
            <pc:sldMasterMk cId="1691894521" sldId="2147483966"/>
            <pc:sldLayoutMk cId="4166352113" sldId="2147484656"/>
          </pc:sldLayoutMkLst>
        </pc:sldLayoutChg>
        <pc:sldLayoutChg chg="del">
          <pc:chgData name="Yoel Kortick" userId="167978f5-7f40-4909-85d5-d4149554ad4e" providerId="ADAL" clId="{98F90EC6-A37C-4D91-8291-2DDD984CB0D3}" dt="2025-02-23T18:04:16.978" v="78" actId="47"/>
          <pc:sldLayoutMkLst>
            <pc:docMk/>
            <pc:sldMasterMk cId="1691894521" sldId="2147483966"/>
            <pc:sldLayoutMk cId="2678986411" sldId="2147484657"/>
          </pc:sldLayoutMkLst>
        </pc:sldLayoutChg>
        <pc:sldLayoutChg chg="del">
          <pc:chgData name="Yoel Kortick" userId="167978f5-7f40-4909-85d5-d4149554ad4e" providerId="ADAL" clId="{98F90EC6-A37C-4D91-8291-2DDD984CB0D3}" dt="2025-02-23T18:03:47.650" v="59" actId="47"/>
          <pc:sldLayoutMkLst>
            <pc:docMk/>
            <pc:sldMasterMk cId="1691894521" sldId="2147483966"/>
            <pc:sldLayoutMk cId="1855485958" sldId="2147484673"/>
          </pc:sldLayoutMkLst>
        </pc:sldLayoutChg>
        <pc:sldLayoutChg chg="del">
          <pc:chgData name="Yoel Kortick" userId="167978f5-7f40-4909-85d5-d4149554ad4e" providerId="ADAL" clId="{98F90EC6-A37C-4D91-8291-2DDD984CB0D3}" dt="2025-02-23T18:03:51.784" v="64" actId="47"/>
          <pc:sldLayoutMkLst>
            <pc:docMk/>
            <pc:sldMasterMk cId="1691894521" sldId="2147483966"/>
            <pc:sldLayoutMk cId="1565654185" sldId="2147484674"/>
          </pc:sldLayoutMkLst>
        </pc:sldLayoutChg>
        <pc:sldLayoutChg chg="del">
          <pc:chgData name="Yoel Kortick" userId="167978f5-7f40-4909-85d5-d4149554ad4e" providerId="ADAL" clId="{98F90EC6-A37C-4D91-8291-2DDD984CB0D3}" dt="2025-02-23T18:03:54.553" v="68" actId="47"/>
          <pc:sldLayoutMkLst>
            <pc:docMk/>
            <pc:sldMasterMk cId="1691894521" sldId="2147483966"/>
            <pc:sldLayoutMk cId="3197168305" sldId="2147484675"/>
          </pc:sldLayoutMkLst>
        </pc:sldLayoutChg>
      </pc:sldMasterChg>
    </pc:docChg>
  </pc:docChgLst>
  <pc:docChgLst>
    <pc:chgData name="Yoel Kortick" userId="167978f5-7f40-4909-85d5-d4149554ad4e" providerId="ADAL" clId="{151EAA56-0E76-4EEB-A60A-25573320C81C}"/>
    <pc:docChg chg="undo custSel addSld delSld modSld modSection">
      <pc:chgData name="Yoel Kortick" userId="167978f5-7f40-4909-85d5-d4149554ad4e" providerId="ADAL" clId="{151EAA56-0E76-4EEB-A60A-25573320C81C}" dt="2025-05-08T12:35:13.853" v="469"/>
      <pc:docMkLst>
        <pc:docMk/>
      </pc:docMkLst>
      <pc:sldChg chg="modSp mod">
        <pc:chgData name="Yoel Kortick" userId="167978f5-7f40-4909-85d5-d4149554ad4e" providerId="ADAL" clId="{151EAA56-0E76-4EEB-A60A-25573320C81C}" dt="2025-05-08T12:33:22.160" v="466" actId="20577"/>
        <pc:sldMkLst>
          <pc:docMk/>
          <pc:sldMk cId="815051809" sldId="388"/>
        </pc:sldMkLst>
      </pc:sldChg>
      <pc:sldChg chg="modSp mod">
        <pc:chgData name="Yoel Kortick" userId="167978f5-7f40-4909-85d5-d4149554ad4e" providerId="ADAL" clId="{151EAA56-0E76-4EEB-A60A-25573320C81C}" dt="2025-05-08T04:49:25.837" v="86"/>
        <pc:sldMkLst>
          <pc:docMk/>
          <pc:sldMk cId="2696378798" sldId="655"/>
        </pc:sldMkLst>
      </pc:sldChg>
      <pc:sldChg chg="modSp">
        <pc:chgData name="Yoel Kortick" userId="167978f5-7f40-4909-85d5-d4149554ad4e" providerId="ADAL" clId="{151EAA56-0E76-4EEB-A60A-25573320C81C}" dt="2025-04-25T12:17:24.780" v="2"/>
        <pc:sldMkLst>
          <pc:docMk/>
          <pc:sldMk cId="3168855339" sldId="657"/>
        </pc:sldMkLst>
      </pc:sldChg>
      <pc:sldChg chg="modSp">
        <pc:chgData name="Yoel Kortick" userId="167978f5-7f40-4909-85d5-d4149554ad4e" providerId="ADAL" clId="{151EAA56-0E76-4EEB-A60A-25573320C81C}" dt="2025-04-25T12:17:15.978" v="1"/>
        <pc:sldMkLst>
          <pc:docMk/>
          <pc:sldMk cId="117500328" sldId="658"/>
        </pc:sldMkLst>
      </pc:sldChg>
      <pc:sldChg chg="modSp">
        <pc:chgData name="Yoel Kortick" userId="167978f5-7f40-4909-85d5-d4149554ad4e" providerId="ADAL" clId="{151EAA56-0E76-4EEB-A60A-25573320C81C}" dt="2025-04-25T12:17:24.780" v="2"/>
        <pc:sldMkLst>
          <pc:docMk/>
          <pc:sldMk cId="3623821938" sldId="659"/>
        </pc:sldMkLst>
      </pc:sldChg>
      <pc:sldChg chg="modSp">
        <pc:chgData name="Yoel Kortick" userId="167978f5-7f40-4909-85d5-d4149554ad4e" providerId="ADAL" clId="{151EAA56-0E76-4EEB-A60A-25573320C81C}" dt="2025-04-25T12:17:24.780" v="2"/>
        <pc:sldMkLst>
          <pc:docMk/>
          <pc:sldMk cId="3192303771" sldId="661"/>
        </pc:sldMkLst>
      </pc:sldChg>
      <pc:sldChg chg="modSp mod">
        <pc:chgData name="Yoel Kortick" userId="167978f5-7f40-4909-85d5-d4149554ad4e" providerId="ADAL" clId="{151EAA56-0E76-4EEB-A60A-25573320C81C}" dt="2025-05-08T04:49:29.744" v="87"/>
        <pc:sldMkLst>
          <pc:docMk/>
          <pc:sldMk cId="3978528122" sldId="663"/>
        </pc:sldMkLst>
      </pc:sldChg>
      <pc:sldChg chg="addSp delSp modSp mod">
        <pc:chgData name="Yoel Kortick" userId="167978f5-7f40-4909-85d5-d4149554ad4e" providerId="ADAL" clId="{151EAA56-0E76-4EEB-A60A-25573320C81C}" dt="2025-05-08T12:32:57.682" v="460"/>
        <pc:sldMkLst>
          <pc:docMk/>
          <pc:sldMk cId="3543690014" sldId="667"/>
        </pc:sldMkLst>
      </pc:sldChg>
      <pc:sldChg chg="del">
        <pc:chgData name="Yoel Kortick" userId="167978f5-7f40-4909-85d5-d4149554ad4e" providerId="ADAL" clId="{151EAA56-0E76-4EEB-A60A-25573320C81C}" dt="2025-05-08T12:31:21.714" v="416" actId="2696"/>
        <pc:sldMkLst>
          <pc:docMk/>
          <pc:sldMk cId="807762896" sldId="672"/>
        </pc:sldMkLst>
      </pc:sldChg>
      <pc:sldChg chg="modSp add mod">
        <pc:chgData name="Yoel Kortick" userId="167978f5-7f40-4909-85d5-d4149554ad4e" providerId="ADAL" clId="{151EAA56-0E76-4EEB-A60A-25573320C81C}" dt="2025-05-08T12:31:48.562" v="446" actId="20577"/>
        <pc:sldMkLst>
          <pc:docMk/>
          <pc:sldMk cId="1028374126" sldId="672"/>
        </pc:sldMkLst>
      </pc:sldChg>
      <pc:sldChg chg="del">
        <pc:chgData name="Yoel Kortick" userId="167978f5-7f40-4909-85d5-d4149554ad4e" providerId="ADAL" clId="{151EAA56-0E76-4EEB-A60A-25573320C81C}" dt="2025-05-08T12:31:21.714" v="416" actId="2696"/>
        <pc:sldMkLst>
          <pc:docMk/>
          <pc:sldMk cId="1193229570" sldId="673"/>
        </pc:sldMkLst>
      </pc:sldChg>
      <pc:sldChg chg="modSp add mod">
        <pc:chgData name="Yoel Kortick" userId="167978f5-7f40-4909-85d5-d4149554ad4e" providerId="ADAL" clId="{151EAA56-0E76-4EEB-A60A-25573320C81C}" dt="2025-05-08T12:32:00.990" v="447"/>
        <pc:sldMkLst>
          <pc:docMk/>
          <pc:sldMk cId="1223775280" sldId="673"/>
        </pc:sldMkLst>
      </pc:sldChg>
      <pc:sldChg chg="modSp add mod">
        <pc:chgData name="Yoel Kortick" userId="167978f5-7f40-4909-85d5-d4149554ad4e" providerId="ADAL" clId="{151EAA56-0E76-4EEB-A60A-25573320C81C}" dt="2025-05-08T12:32:03.380" v="448"/>
        <pc:sldMkLst>
          <pc:docMk/>
          <pc:sldMk cId="921078118" sldId="674"/>
        </pc:sldMkLst>
      </pc:sldChg>
      <pc:sldChg chg="modSp del mod">
        <pc:chgData name="Yoel Kortick" userId="167978f5-7f40-4909-85d5-d4149554ad4e" providerId="ADAL" clId="{151EAA56-0E76-4EEB-A60A-25573320C81C}" dt="2025-05-08T12:31:21.714" v="416" actId="2696"/>
        <pc:sldMkLst>
          <pc:docMk/>
          <pc:sldMk cId="4210708260" sldId="674"/>
        </pc:sldMkLst>
      </pc:sldChg>
      <pc:sldChg chg="modSp add mod">
        <pc:chgData name="Yoel Kortick" userId="167978f5-7f40-4909-85d5-d4149554ad4e" providerId="ADAL" clId="{151EAA56-0E76-4EEB-A60A-25573320C81C}" dt="2025-05-08T12:32:05.498" v="449"/>
        <pc:sldMkLst>
          <pc:docMk/>
          <pc:sldMk cId="1530003119" sldId="675"/>
        </pc:sldMkLst>
      </pc:sldChg>
      <pc:sldChg chg="del">
        <pc:chgData name="Yoel Kortick" userId="167978f5-7f40-4909-85d5-d4149554ad4e" providerId="ADAL" clId="{151EAA56-0E76-4EEB-A60A-25573320C81C}" dt="2025-05-08T12:31:21.714" v="416" actId="2696"/>
        <pc:sldMkLst>
          <pc:docMk/>
          <pc:sldMk cId="1769701769" sldId="675"/>
        </pc:sldMkLst>
      </pc:sldChg>
      <pc:sldChg chg="addSp delSp modSp del mod">
        <pc:chgData name="Yoel Kortick" userId="167978f5-7f40-4909-85d5-d4149554ad4e" providerId="ADAL" clId="{151EAA56-0E76-4EEB-A60A-25573320C81C}" dt="2025-05-08T12:31:21.714" v="416" actId="2696"/>
        <pc:sldMkLst>
          <pc:docMk/>
          <pc:sldMk cId="500567192" sldId="676"/>
        </pc:sldMkLst>
      </pc:sldChg>
      <pc:sldChg chg="modSp add mod">
        <pc:chgData name="Yoel Kortick" userId="167978f5-7f40-4909-85d5-d4149554ad4e" providerId="ADAL" clId="{151EAA56-0E76-4EEB-A60A-25573320C81C}" dt="2025-05-08T12:32:08.236" v="450"/>
        <pc:sldMkLst>
          <pc:docMk/>
          <pc:sldMk cId="1626123792" sldId="676"/>
        </pc:sldMkLst>
      </pc:sldChg>
      <pc:sldChg chg="modSp mod">
        <pc:chgData name="Yoel Kortick" userId="167978f5-7f40-4909-85d5-d4149554ad4e" providerId="ADAL" clId="{151EAA56-0E76-4EEB-A60A-25573320C81C}" dt="2025-05-08T12:32:47.058" v="457"/>
        <pc:sldMkLst>
          <pc:docMk/>
          <pc:sldMk cId="2214508953" sldId="677"/>
        </pc:sldMkLst>
      </pc:sldChg>
      <pc:sldChg chg="modSp mod">
        <pc:chgData name="Yoel Kortick" userId="167978f5-7f40-4909-85d5-d4149554ad4e" providerId="ADAL" clId="{151EAA56-0E76-4EEB-A60A-25573320C81C}" dt="2025-05-08T12:32:44.057" v="456"/>
        <pc:sldMkLst>
          <pc:docMk/>
          <pc:sldMk cId="1260171944" sldId="678"/>
        </pc:sldMkLst>
      </pc:sldChg>
      <pc:sldChg chg="modSp mod">
        <pc:chgData name="Yoel Kortick" userId="167978f5-7f40-4909-85d5-d4149554ad4e" providerId="ADAL" clId="{151EAA56-0E76-4EEB-A60A-25573320C81C}" dt="2025-05-08T12:32:39.846" v="455"/>
        <pc:sldMkLst>
          <pc:docMk/>
          <pc:sldMk cId="3955016840" sldId="679"/>
        </pc:sldMkLst>
      </pc:sldChg>
      <pc:sldChg chg="modSp mod">
        <pc:chgData name="Yoel Kortick" userId="167978f5-7f40-4909-85d5-d4149554ad4e" providerId="ADAL" clId="{151EAA56-0E76-4EEB-A60A-25573320C81C}" dt="2025-04-27T06:20:26.382" v="5" actId="20577"/>
        <pc:sldMkLst>
          <pc:docMk/>
          <pc:sldMk cId="3586698469" sldId="680"/>
        </pc:sldMkLst>
      </pc:sldChg>
      <pc:sldChg chg="modSp">
        <pc:chgData name="Yoel Kortick" userId="167978f5-7f40-4909-85d5-d4149554ad4e" providerId="ADAL" clId="{151EAA56-0E76-4EEB-A60A-25573320C81C}" dt="2025-04-25T12:17:15.978" v="1"/>
        <pc:sldMkLst>
          <pc:docMk/>
          <pc:sldMk cId="685334089" sldId="681"/>
        </pc:sldMkLst>
      </pc:sldChg>
      <pc:sldChg chg="del">
        <pc:chgData name="Yoel Kortick" userId="167978f5-7f40-4909-85d5-d4149554ad4e" providerId="ADAL" clId="{151EAA56-0E76-4EEB-A60A-25573320C81C}" dt="2025-05-08T12:35:07.453" v="468" actId="2696"/>
        <pc:sldMkLst>
          <pc:docMk/>
          <pc:sldMk cId="1865956830" sldId="682"/>
        </pc:sldMkLst>
      </pc:sldChg>
      <pc:sldChg chg="add">
        <pc:chgData name="Yoel Kortick" userId="167978f5-7f40-4909-85d5-d4149554ad4e" providerId="ADAL" clId="{151EAA56-0E76-4EEB-A60A-25573320C81C}" dt="2025-05-08T12:35:13.853" v="469"/>
        <pc:sldMkLst>
          <pc:docMk/>
          <pc:sldMk cId="2905654043" sldId="682"/>
        </pc:sldMkLst>
      </pc:sldChg>
      <pc:sldChg chg="add">
        <pc:chgData name="Yoel Kortick" userId="167978f5-7f40-4909-85d5-d4149554ad4e" providerId="ADAL" clId="{151EAA56-0E76-4EEB-A60A-25573320C81C}" dt="2025-05-08T12:35:13.853" v="469"/>
        <pc:sldMkLst>
          <pc:docMk/>
          <pc:sldMk cId="1548618232" sldId="683"/>
        </pc:sldMkLst>
      </pc:sldChg>
      <pc:sldChg chg="del">
        <pc:chgData name="Yoel Kortick" userId="167978f5-7f40-4909-85d5-d4149554ad4e" providerId="ADAL" clId="{151EAA56-0E76-4EEB-A60A-25573320C81C}" dt="2025-05-08T12:35:07.453" v="468" actId="2696"/>
        <pc:sldMkLst>
          <pc:docMk/>
          <pc:sldMk cId="3700648700" sldId="683"/>
        </pc:sldMkLst>
      </pc:sldChg>
      <pc:sldChg chg="add">
        <pc:chgData name="Yoel Kortick" userId="167978f5-7f40-4909-85d5-d4149554ad4e" providerId="ADAL" clId="{151EAA56-0E76-4EEB-A60A-25573320C81C}" dt="2025-05-08T04:48:35.590" v="82"/>
        <pc:sldMkLst>
          <pc:docMk/>
          <pc:sldMk cId="3474876649" sldId="686"/>
        </pc:sldMkLst>
      </pc:sldChg>
      <pc:sldChg chg="modSp del">
        <pc:chgData name="Yoel Kortick" userId="167978f5-7f40-4909-85d5-d4149554ad4e" providerId="ADAL" clId="{151EAA56-0E76-4EEB-A60A-25573320C81C}" dt="2025-05-08T04:48:12.660" v="81" actId="2696"/>
        <pc:sldMkLst>
          <pc:docMk/>
          <pc:sldMk cId="4057799895" sldId="686"/>
        </pc:sldMkLst>
      </pc:sldChg>
      <pc:sldChg chg="add">
        <pc:chgData name="Yoel Kortick" userId="167978f5-7f40-4909-85d5-d4149554ad4e" providerId="ADAL" clId="{151EAA56-0E76-4EEB-A60A-25573320C81C}" dt="2025-05-08T04:48:35.590" v="82"/>
        <pc:sldMkLst>
          <pc:docMk/>
          <pc:sldMk cId="975924236" sldId="687"/>
        </pc:sldMkLst>
      </pc:sldChg>
      <pc:sldChg chg="modSp del">
        <pc:chgData name="Yoel Kortick" userId="167978f5-7f40-4909-85d5-d4149554ad4e" providerId="ADAL" clId="{151EAA56-0E76-4EEB-A60A-25573320C81C}" dt="2025-05-08T04:48:12.660" v="81" actId="2696"/>
        <pc:sldMkLst>
          <pc:docMk/>
          <pc:sldMk cId="4010104301" sldId="687"/>
        </pc:sldMkLst>
      </pc:sldChg>
      <pc:sldChg chg="modSp mod">
        <pc:chgData name="Yoel Kortick" userId="167978f5-7f40-4909-85d5-d4149554ad4e" providerId="ADAL" clId="{151EAA56-0E76-4EEB-A60A-25573320C81C}" dt="2025-05-08T05:11:04.798" v="130" actId="20577"/>
        <pc:sldMkLst>
          <pc:docMk/>
          <pc:sldMk cId="2658364484" sldId="694"/>
        </pc:sldMkLst>
      </pc:sldChg>
      <pc:sldChg chg="modSp mod">
        <pc:chgData name="Yoel Kortick" userId="167978f5-7f40-4909-85d5-d4149554ad4e" providerId="ADAL" clId="{151EAA56-0E76-4EEB-A60A-25573320C81C}" dt="2025-05-08T05:11:38.963" v="190" actId="14100"/>
        <pc:sldMkLst>
          <pc:docMk/>
          <pc:sldMk cId="2676567132" sldId="700"/>
        </pc:sldMkLst>
      </pc:sldChg>
      <pc:sldChg chg="modSp del">
        <pc:chgData name="Yoel Kortick" userId="167978f5-7f40-4909-85d5-d4149554ad4e" providerId="ADAL" clId="{151EAA56-0E76-4EEB-A60A-25573320C81C}" dt="2025-05-08T04:48:12.660" v="81" actId="2696"/>
        <pc:sldMkLst>
          <pc:docMk/>
          <pc:sldMk cId="580256240" sldId="701"/>
        </pc:sldMkLst>
      </pc:sldChg>
      <pc:sldChg chg="add">
        <pc:chgData name="Yoel Kortick" userId="167978f5-7f40-4909-85d5-d4149554ad4e" providerId="ADAL" clId="{151EAA56-0E76-4EEB-A60A-25573320C81C}" dt="2025-05-08T04:48:35.590" v="82"/>
        <pc:sldMkLst>
          <pc:docMk/>
          <pc:sldMk cId="1144213572" sldId="701"/>
        </pc:sldMkLst>
      </pc:sldChg>
      <pc:sldChg chg="modSp mod">
        <pc:chgData name="Yoel Kortick" userId="167978f5-7f40-4909-85d5-d4149554ad4e" providerId="ADAL" clId="{151EAA56-0E76-4EEB-A60A-25573320C81C}" dt="2025-05-08T05:26:26.190" v="240" actId="14100"/>
        <pc:sldMkLst>
          <pc:docMk/>
          <pc:sldMk cId="437126074" sldId="702"/>
        </pc:sldMkLst>
      </pc:sldChg>
      <pc:sldChg chg="modSp mod">
        <pc:chgData name="Yoel Kortick" userId="167978f5-7f40-4909-85d5-d4149554ad4e" providerId="ADAL" clId="{151EAA56-0E76-4EEB-A60A-25573320C81C}" dt="2025-05-08T05:27:30.117" v="307" actId="20577"/>
        <pc:sldMkLst>
          <pc:docMk/>
          <pc:sldMk cId="1332973474" sldId="703"/>
        </pc:sldMkLst>
      </pc:sldChg>
      <pc:sldChg chg="modSp">
        <pc:chgData name="Yoel Kortick" userId="167978f5-7f40-4909-85d5-d4149554ad4e" providerId="ADAL" clId="{151EAA56-0E76-4EEB-A60A-25573320C81C}" dt="2025-04-25T12:17:24.780" v="2"/>
        <pc:sldMkLst>
          <pc:docMk/>
          <pc:sldMk cId="657602002" sldId="706"/>
        </pc:sldMkLst>
      </pc:sldChg>
      <pc:sldChg chg="modSp mod">
        <pc:chgData name="Yoel Kortick" userId="167978f5-7f40-4909-85d5-d4149554ad4e" providerId="ADAL" clId="{151EAA56-0E76-4EEB-A60A-25573320C81C}" dt="2025-05-08T12:32:34.582" v="453"/>
        <pc:sldMkLst>
          <pc:docMk/>
          <pc:sldMk cId="4107658461" sldId="709"/>
        </pc:sldMkLst>
      </pc:sldChg>
      <pc:sldChg chg="modSp mod">
        <pc:chgData name="Yoel Kortick" userId="167978f5-7f40-4909-85d5-d4149554ad4e" providerId="ADAL" clId="{151EAA56-0E76-4EEB-A60A-25573320C81C}" dt="2025-05-08T12:32:53.764" v="459"/>
        <pc:sldMkLst>
          <pc:docMk/>
          <pc:sldMk cId="64379080" sldId="710"/>
        </pc:sldMkLst>
      </pc:sldChg>
      <pc:sldChg chg="modSp mod">
        <pc:chgData name="Yoel Kortick" userId="167978f5-7f40-4909-85d5-d4149554ad4e" providerId="ADAL" clId="{151EAA56-0E76-4EEB-A60A-25573320C81C}" dt="2025-05-08T12:32:51.538" v="458"/>
        <pc:sldMkLst>
          <pc:docMk/>
          <pc:sldMk cId="3176835397" sldId="711"/>
        </pc:sldMkLst>
      </pc:sldChg>
      <pc:sldChg chg="modSp mod">
        <pc:chgData name="Yoel Kortick" userId="167978f5-7f40-4909-85d5-d4149554ad4e" providerId="ADAL" clId="{151EAA56-0E76-4EEB-A60A-25573320C81C}" dt="2025-05-08T12:32:31.367" v="452"/>
        <pc:sldMkLst>
          <pc:docMk/>
          <pc:sldMk cId="1910410932" sldId="713"/>
        </pc:sldMkLst>
      </pc:sldChg>
      <pc:sldChg chg="modSp mod">
        <pc:chgData name="Yoel Kortick" userId="167978f5-7f40-4909-85d5-d4149554ad4e" providerId="ADAL" clId="{151EAA56-0E76-4EEB-A60A-25573320C81C}" dt="2025-05-08T12:32:24.182" v="451"/>
        <pc:sldMkLst>
          <pc:docMk/>
          <pc:sldMk cId="1571791675" sldId="714"/>
        </pc:sldMkLst>
      </pc:sldChg>
      <pc:sldChg chg="modSp">
        <pc:chgData name="Yoel Kortick" userId="167978f5-7f40-4909-85d5-d4149554ad4e" providerId="ADAL" clId="{151EAA56-0E76-4EEB-A60A-25573320C81C}" dt="2025-04-25T12:17:15.978" v="1"/>
        <pc:sldMkLst>
          <pc:docMk/>
          <pc:sldMk cId="3253748623" sldId="715"/>
        </pc:sldMkLst>
      </pc:sldChg>
      <pc:sldChg chg="modSp">
        <pc:chgData name="Yoel Kortick" userId="167978f5-7f40-4909-85d5-d4149554ad4e" providerId="ADAL" clId="{151EAA56-0E76-4EEB-A60A-25573320C81C}" dt="2025-04-25T12:17:24.780" v="2"/>
        <pc:sldMkLst>
          <pc:docMk/>
          <pc:sldMk cId="784419348" sldId="718"/>
        </pc:sldMkLst>
      </pc:sldChg>
      <pc:sldChg chg="modSp del">
        <pc:chgData name="Yoel Kortick" userId="167978f5-7f40-4909-85d5-d4149554ad4e" providerId="ADAL" clId="{151EAA56-0E76-4EEB-A60A-25573320C81C}" dt="2025-05-08T04:48:12.660" v="81" actId="2696"/>
        <pc:sldMkLst>
          <pc:docMk/>
          <pc:sldMk cId="1932757517" sldId="720"/>
        </pc:sldMkLst>
      </pc:sldChg>
      <pc:sldChg chg="modSp add mod">
        <pc:chgData name="Yoel Kortick" userId="167978f5-7f40-4909-85d5-d4149554ad4e" providerId="ADAL" clId="{151EAA56-0E76-4EEB-A60A-25573320C81C}" dt="2025-05-08T04:48:46.183" v="84" actId="14100"/>
        <pc:sldMkLst>
          <pc:docMk/>
          <pc:sldMk cId="3364884923" sldId="720"/>
        </pc:sldMkLst>
      </pc:sldChg>
      <pc:sldChg chg="modSp mod">
        <pc:chgData name="Yoel Kortick" userId="167978f5-7f40-4909-85d5-d4149554ad4e" providerId="ADAL" clId="{151EAA56-0E76-4EEB-A60A-25573320C81C}" dt="2025-05-08T12:33:06.928" v="463" actId="14100"/>
        <pc:sldMkLst>
          <pc:docMk/>
          <pc:sldMk cId="685326084" sldId="725"/>
        </pc:sldMkLst>
      </pc:sldChg>
      <pc:sldChg chg="add">
        <pc:chgData name="Yoel Kortick" userId="167978f5-7f40-4909-85d5-d4149554ad4e" providerId="ADAL" clId="{151EAA56-0E76-4EEB-A60A-25573320C81C}" dt="2025-05-08T12:35:13.853" v="469"/>
        <pc:sldMkLst>
          <pc:docMk/>
          <pc:sldMk cId="3290919455" sldId="727"/>
        </pc:sldMkLst>
      </pc:sldChg>
      <pc:sldChg chg="del">
        <pc:chgData name="Yoel Kortick" userId="167978f5-7f40-4909-85d5-d4149554ad4e" providerId="ADAL" clId="{151EAA56-0E76-4EEB-A60A-25573320C81C}" dt="2025-05-08T12:35:07.453" v="468" actId="2696"/>
        <pc:sldMkLst>
          <pc:docMk/>
          <pc:sldMk cId="3464869306" sldId="727"/>
        </pc:sldMkLst>
      </pc:sldChg>
      <pc:sldChg chg="del">
        <pc:chgData name="Yoel Kortick" userId="167978f5-7f40-4909-85d5-d4149554ad4e" providerId="ADAL" clId="{151EAA56-0E76-4EEB-A60A-25573320C81C}" dt="2025-05-08T12:35:07.453" v="468" actId="2696"/>
        <pc:sldMkLst>
          <pc:docMk/>
          <pc:sldMk cId="650500500" sldId="729"/>
        </pc:sldMkLst>
      </pc:sldChg>
      <pc:sldChg chg="add">
        <pc:chgData name="Yoel Kortick" userId="167978f5-7f40-4909-85d5-d4149554ad4e" providerId="ADAL" clId="{151EAA56-0E76-4EEB-A60A-25573320C81C}" dt="2025-05-08T12:35:13.853" v="469"/>
        <pc:sldMkLst>
          <pc:docMk/>
          <pc:sldMk cId="3507966267" sldId="729"/>
        </pc:sldMkLst>
      </pc:sldChg>
      <pc:sldChg chg="del">
        <pc:chgData name="Yoel Kortick" userId="167978f5-7f40-4909-85d5-d4149554ad4e" providerId="ADAL" clId="{151EAA56-0E76-4EEB-A60A-25573320C81C}" dt="2025-05-08T12:33:34.013" v="467" actId="47"/>
        <pc:sldMkLst>
          <pc:docMk/>
          <pc:sldMk cId="916477025" sldId="730"/>
        </pc:sldMkLst>
      </pc:sldChg>
      <pc:sldChg chg="modSp mod">
        <pc:chgData name="Yoel Kortick" userId="167978f5-7f40-4909-85d5-d4149554ad4e" providerId="ADAL" clId="{151EAA56-0E76-4EEB-A60A-25573320C81C}" dt="2025-05-08T12:32:37.355" v="454"/>
        <pc:sldMkLst>
          <pc:docMk/>
          <pc:sldMk cId="480154049" sldId="733"/>
        </pc:sldMkLst>
      </pc:sldChg>
      <pc:sldChg chg="del">
        <pc:chgData name="Yoel Kortick" userId="167978f5-7f40-4909-85d5-d4149554ad4e" providerId="ADAL" clId="{151EAA56-0E76-4EEB-A60A-25573320C81C}" dt="2025-04-25T12:16:59.276" v="0" actId="2696"/>
        <pc:sldMkLst>
          <pc:docMk/>
          <pc:sldMk cId="2754134600" sldId="734"/>
        </pc:sldMkLst>
      </pc:sldChg>
      <pc:sldChg chg="modSp">
        <pc:chgData name="Yoel Kortick" userId="167978f5-7f40-4909-85d5-d4149554ad4e" providerId="ADAL" clId="{151EAA56-0E76-4EEB-A60A-25573320C81C}" dt="2025-04-25T12:17:24.780" v="2"/>
        <pc:sldMkLst>
          <pc:docMk/>
          <pc:sldMk cId="3399620038" sldId="736"/>
        </pc:sldMkLst>
      </pc:sldChg>
      <pc:sldChg chg="modSp">
        <pc:chgData name="Yoel Kortick" userId="167978f5-7f40-4909-85d5-d4149554ad4e" providerId="ADAL" clId="{151EAA56-0E76-4EEB-A60A-25573320C81C}" dt="2025-04-25T12:17:24.780" v="2"/>
        <pc:sldMkLst>
          <pc:docMk/>
          <pc:sldMk cId="2726885257" sldId="737"/>
        </pc:sldMkLst>
      </pc:sldChg>
      <pc:sldChg chg="modSp">
        <pc:chgData name="Yoel Kortick" userId="167978f5-7f40-4909-85d5-d4149554ad4e" providerId="ADAL" clId="{151EAA56-0E76-4EEB-A60A-25573320C81C}" dt="2025-04-25T12:17:24.780" v="2"/>
        <pc:sldMkLst>
          <pc:docMk/>
          <pc:sldMk cId="2843221625" sldId="738"/>
        </pc:sldMkLst>
      </pc:sldChg>
      <pc:sldChg chg="modSp">
        <pc:chgData name="Yoel Kortick" userId="167978f5-7f40-4909-85d5-d4149554ad4e" providerId="ADAL" clId="{151EAA56-0E76-4EEB-A60A-25573320C81C}" dt="2025-04-25T12:17:24.780" v="2"/>
        <pc:sldMkLst>
          <pc:docMk/>
          <pc:sldMk cId="4172499576" sldId="740"/>
        </pc:sldMkLst>
      </pc:sldChg>
      <pc:sldChg chg="modSp">
        <pc:chgData name="Yoel Kortick" userId="167978f5-7f40-4909-85d5-d4149554ad4e" providerId="ADAL" clId="{151EAA56-0E76-4EEB-A60A-25573320C81C}" dt="2025-04-25T12:17:24.780" v="2"/>
        <pc:sldMkLst>
          <pc:docMk/>
          <pc:sldMk cId="1113326077" sldId="741"/>
        </pc:sldMkLst>
      </pc:sldChg>
      <pc:sldChg chg="modSp">
        <pc:chgData name="Yoel Kortick" userId="167978f5-7f40-4909-85d5-d4149554ad4e" providerId="ADAL" clId="{151EAA56-0E76-4EEB-A60A-25573320C81C}" dt="2025-04-25T12:17:24.780" v="2"/>
        <pc:sldMkLst>
          <pc:docMk/>
          <pc:sldMk cId="2119241210" sldId="744"/>
        </pc:sldMkLst>
      </pc:sldChg>
      <pc:sldChg chg="modSp">
        <pc:chgData name="Yoel Kortick" userId="167978f5-7f40-4909-85d5-d4149554ad4e" providerId="ADAL" clId="{151EAA56-0E76-4EEB-A60A-25573320C81C}" dt="2025-04-25T12:17:24.780" v="2"/>
        <pc:sldMkLst>
          <pc:docMk/>
          <pc:sldMk cId="1290273552" sldId="746"/>
        </pc:sldMkLst>
      </pc:sldChg>
      <pc:sldChg chg="modSp">
        <pc:chgData name="Yoel Kortick" userId="167978f5-7f40-4909-85d5-d4149554ad4e" providerId="ADAL" clId="{151EAA56-0E76-4EEB-A60A-25573320C81C}" dt="2025-04-25T12:17:24.780" v="2"/>
        <pc:sldMkLst>
          <pc:docMk/>
          <pc:sldMk cId="4086339514" sldId="747"/>
        </pc:sldMkLst>
      </pc:sldChg>
      <pc:sldChg chg="modSp">
        <pc:chgData name="Yoel Kortick" userId="167978f5-7f40-4909-85d5-d4149554ad4e" providerId="ADAL" clId="{151EAA56-0E76-4EEB-A60A-25573320C81C}" dt="2025-04-25T12:17:24.780" v="2"/>
        <pc:sldMkLst>
          <pc:docMk/>
          <pc:sldMk cId="1514840497" sldId="748"/>
        </pc:sldMkLst>
      </pc:sldChg>
      <pc:sldChg chg="modSp">
        <pc:chgData name="Yoel Kortick" userId="167978f5-7f40-4909-85d5-d4149554ad4e" providerId="ADAL" clId="{151EAA56-0E76-4EEB-A60A-25573320C81C}" dt="2025-04-25T12:17:24.780" v="2"/>
        <pc:sldMkLst>
          <pc:docMk/>
          <pc:sldMk cId="1031950255" sldId="750"/>
        </pc:sldMkLst>
      </pc:sldChg>
      <pc:sldChg chg="modSp">
        <pc:chgData name="Yoel Kortick" userId="167978f5-7f40-4909-85d5-d4149554ad4e" providerId="ADAL" clId="{151EAA56-0E76-4EEB-A60A-25573320C81C}" dt="2025-04-25T12:17:24.780" v="2"/>
        <pc:sldMkLst>
          <pc:docMk/>
          <pc:sldMk cId="3103770186" sldId="751"/>
        </pc:sldMkLst>
      </pc:sldChg>
      <pc:sldChg chg="addSp delSp modSp add mod setBg">
        <pc:chgData name="Yoel Kortick" userId="167978f5-7f40-4909-85d5-d4149554ad4e" providerId="ADAL" clId="{151EAA56-0E76-4EEB-A60A-25573320C81C}" dt="2025-05-08T06:32:50.587" v="328" actId="208"/>
        <pc:sldMkLst>
          <pc:docMk/>
          <pc:sldMk cId="2824168525" sldId="752"/>
        </pc:sldMkLst>
      </pc:sldChg>
    </pc:docChg>
  </pc:docChgLst>
  <pc:docChgLst>
    <pc:chgData name="Yoel Kortick" userId="167978f5-7f40-4909-85d5-d4149554ad4e" providerId="ADAL" clId="{26516949-B384-4525-B18F-C270D7235AAE}"/>
    <pc:docChg chg="undo custSel addSld delSld modSld sldOrd modSection">
      <pc:chgData name="Yoel Kortick" userId="167978f5-7f40-4909-85d5-d4149554ad4e" providerId="ADAL" clId="{26516949-B384-4525-B18F-C270D7235AAE}" dt="2025-08-13T07:08:06.547" v="5096" actId="255"/>
      <pc:docMkLst>
        <pc:docMk/>
      </pc:docMkLst>
      <pc:sldChg chg="modSp mod">
        <pc:chgData name="Yoel Kortick" userId="167978f5-7f40-4909-85d5-d4149554ad4e" providerId="ADAL" clId="{26516949-B384-4525-B18F-C270D7235AAE}" dt="2025-08-13T07:03:30.491" v="5049"/>
        <pc:sldMkLst>
          <pc:docMk/>
          <pc:sldMk cId="815051809" sldId="388"/>
        </pc:sldMkLst>
      </pc:sldChg>
      <pc:sldChg chg="addSp delSp modSp mod">
        <pc:chgData name="Yoel Kortick" userId="167978f5-7f40-4909-85d5-d4149554ad4e" providerId="ADAL" clId="{26516949-B384-4525-B18F-C270D7235AAE}" dt="2025-08-10T12:56:25.326" v="3" actId="478"/>
        <pc:sldMkLst>
          <pc:docMk/>
          <pc:sldMk cId="2594056538" sldId="647"/>
        </pc:sldMkLst>
      </pc:sldChg>
      <pc:sldChg chg="delSp modSp mod">
        <pc:chgData name="Yoel Kortick" userId="167978f5-7f40-4909-85d5-d4149554ad4e" providerId="ADAL" clId="{26516949-B384-4525-B18F-C270D7235AAE}" dt="2025-08-13T06:58:14.922" v="4999" actId="255"/>
        <pc:sldMkLst>
          <pc:docMk/>
          <pc:sldMk cId="772738550" sldId="654"/>
        </pc:sldMkLst>
      </pc:sldChg>
      <pc:sldChg chg="addSp delSp modSp mod">
        <pc:chgData name="Yoel Kortick" userId="167978f5-7f40-4909-85d5-d4149554ad4e" providerId="ADAL" clId="{26516949-B384-4525-B18F-C270D7235AAE}" dt="2025-08-13T07:01:18.807" v="5015" actId="14100"/>
        <pc:sldMkLst>
          <pc:docMk/>
          <pc:sldMk cId="2696378798" sldId="655"/>
        </pc:sldMkLst>
      </pc:sldChg>
      <pc:sldChg chg="modSp mod">
        <pc:chgData name="Yoel Kortick" userId="167978f5-7f40-4909-85d5-d4149554ad4e" providerId="ADAL" clId="{26516949-B384-4525-B18F-C270D7235AAE}" dt="2025-08-10T13:01:48.515" v="419" actId="255"/>
        <pc:sldMkLst>
          <pc:docMk/>
          <pc:sldMk cId="3623821938" sldId="659"/>
        </pc:sldMkLst>
      </pc:sldChg>
      <pc:sldChg chg="modSp">
        <pc:chgData name="Yoel Kortick" userId="167978f5-7f40-4909-85d5-d4149554ad4e" providerId="ADAL" clId="{26516949-B384-4525-B18F-C270D7235AAE}" dt="2025-08-11T14:09:00.113" v="3525"/>
        <pc:sldMkLst>
          <pc:docMk/>
          <pc:sldMk cId="3764866813" sldId="754"/>
        </pc:sldMkLst>
      </pc:sldChg>
      <pc:sldChg chg="addSp modSp mod">
        <pc:chgData name="Yoel Kortick" userId="167978f5-7f40-4909-85d5-d4149554ad4e" providerId="ADAL" clId="{26516949-B384-4525-B18F-C270D7235AAE}" dt="2025-08-13T06:57:47.386" v="4997" actId="255"/>
        <pc:sldMkLst>
          <pc:docMk/>
          <pc:sldMk cId="318710788" sldId="755"/>
        </pc:sldMkLst>
      </pc:sldChg>
      <pc:sldChg chg="delSp modSp del mod">
        <pc:chgData name="Yoel Kortick" userId="167978f5-7f40-4909-85d5-d4149554ad4e" providerId="ADAL" clId="{26516949-B384-4525-B18F-C270D7235AAE}" dt="2025-08-13T07:01:29.605" v="5016" actId="47"/>
        <pc:sldMkLst>
          <pc:docMk/>
          <pc:sldMk cId="517764436" sldId="756"/>
        </pc:sldMkLst>
      </pc:sldChg>
      <pc:sldChg chg="addSp delSp modSp mod">
        <pc:chgData name="Yoel Kortick" userId="167978f5-7f40-4909-85d5-d4149554ad4e" providerId="ADAL" clId="{26516949-B384-4525-B18F-C270D7235AAE}" dt="2025-08-13T06:57:23.577" v="4994" actId="255"/>
        <pc:sldMkLst>
          <pc:docMk/>
          <pc:sldMk cId="2301140509" sldId="757"/>
        </pc:sldMkLst>
      </pc:sldChg>
      <pc:sldChg chg="addSp delSp modSp mod">
        <pc:chgData name="Yoel Kortick" userId="167978f5-7f40-4909-85d5-d4149554ad4e" providerId="ADAL" clId="{26516949-B384-4525-B18F-C270D7235AAE}" dt="2025-08-12T04:31:01.144" v="4571" actId="20577"/>
        <pc:sldMkLst>
          <pc:docMk/>
          <pc:sldMk cId="1685915276" sldId="758"/>
        </pc:sldMkLst>
      </pc:sldChg>
      <pc:sldChg chg="addSp modSp mod">
        <pc:chgData name="Yoel Kortick" userId="167978f5-7f40-4909-85d5-d4149554ad4e" providerId="ADAL" clId="{26516949-B384-4525-B18F-C270D7235AAE}" dt="2025-08-12T04:33:21.023" v="4670" actId="208"/>
        <pc:sldMkLst>
          <pc:docMk/>
          <pc:sldMk cId="809970729" sldId="759"/>
        </pc:sldMkLst>
      </pc:sldChg>
      <pc:sldChg chg="delSp modSp del mod">
        <pc:chgData name="Yoel Kortick" userId="167978f5-7f40-4909-85d5-d4149554ad4e" providerId="ADAL" clId="{26516949-B384-4525-B18F-C270D7235AAE}" dt="2025-08-13T07:02:37.197" v="5023" actId="47"/>
        <pc:sldMkLst>
          <pc:docMk/>
          <pc:sldMk cId="770445440" sldId="760"/>
        </pc:sldMkLst>
      </pc:sldChg>
      <pc:sldChg chg="modSp del">
        <pc:chgData name="Yoel Kortick" userId="167978f5-7f40-4909-85d5-d4149554ad4e" providerId="ADAL" clId="{26516949-B384-4525-B18F-C270D7235AAE}" dt="2025-08-12T06:42:04.204" v="4883" actId="47"/>
        <pc:sldMkLst>
          <pc:docMk/>
          <pc:sldMk cId="966456692" sldId="761"/>
        </pc:sldMkLst>
      </pc:sldChg>
      <pc:sldChg chg="modSp del">
        <pc:chgData name="Yoel Kortick" userId="167978f5-7f40-4909-85d5-d4149554ad4e" providerId="ADAL" clId="{26516949-B384-4525-B18F-C270D7235AAE}" dt="2025-08-12T06:42:04.204" v="4883" actId="47"/>
        <pc:sldMkLst>
          <pc:docMk/>
          <pc:sldMk cId="3501301069" sldId="762"/>
        </pc:sldMkLst>
      </pc:sldChg>
      <pc:sldChg chg="modSp del">
        <pc:chgData name="Yoel Kortick" userId="167978f5-7f40-4909-85d5-d4149554ad4e" providerId="ADAL" clId="{26516949-B384-4525-B18F-C270D7235AAE}" dt="2025-08-12T06:42:04.204" v="4883" actId="47"/>
        <pc:sldMkLst>
          <pc:docMk/>
          <pc:sldMk cId="313091910" sldId="763"/>
        </pc:sldMkLst>
      </pc:sldChg>
      <pc:sldChg chg="modSp del">
        <pc:chgData name="Yoel Kortick" userId="167978f5-7f40-4909-85d5-d4149554ad4e" providerId="ADAL" clId="{26516949-B384-4525-B18F-C270D7235AAE}" dt="2025-08-12T06:42:04.204" v="4883" actId="47"/>
        <pc:sldMkLst>
          <pc:docMk/>
          <pc:sldMk cId="1435697656" sldId="764"/>
        </pc:sldMkLst>
      </pc:sldChg>
      <pc:sldChg chg="modSp">
        <pc:chgData name="Yoel Kortick" userId="167978f5-7f40-4909-85d5-d4149554ad4e" providerId="ADAL" clId="{26516949-B384-4525-B18F-C270D7235AAE}" dt="2025-08-11T03:56:43.404" v="424"/>
        <pc:sldMkLst>
          <pc:docMk/>
          <pc:sldMk cId="3689198049" sldId="765"/>
        </pc:sldMkLst>
      </pc:sldChg>
      <pc:sldChg chg="delSp modSp mod">
        <pc:chgData name="Yoel Kortick" userId="167978f5-7f40-4909-85d5-d4149554ad4e" providerId="ADAL" clId="{26516949-B384-4525-B18F-C270D7235AAE}" dt="2025-08-13T06:48:49.471" v="4897" actId="20577"/>
        <pc:sldMkLst>
          <pc:docMk/>
          <pc:sldMk cId="4223079004" sldId="766"/>
        </pc:sldMkLst>
      </pc:sldChg>
      <pc:sldChg chg="addSp modSp mod">
        <pc:chgData name="Yoel Kortick" userId="167978f5-7f40-4909-85d5-d4149554ad4e" providerId="ADAL" clId="{26516949-B384-4525-B18F-C270D7235AAE}" dt="2025-08-13T07:00:03.956" v="5010" actId="14100"/>
        <pc:sldMkLst>
          <pc:docMk/>
          <pc:sldMk cId="744144580" sldId="767"/>
        </pc:sldMkLst>
      </pc:sldChg>
      <pc:sldChg chg="delSp modSp del mod">
        <pc:chgData name="Yoel Kortick" userId="167978f5-7f40-4909-85d5-d4149554ad4e" providerId="ADAL" clId="{26516949-B384-4525-B18F-C270D7235AAE}" dt="2025-08-13T06:52:03.966" v="4941" actId="47"/>
        <pc:sldMkLst>
          <pc:docMk/>
          <pc:sldMk cId="2077321944" sldId="768"/>
        </pc:sldMkLst>
      </pc:sldChg>
      <pc:sldChg chg="addSp delSp modSp mod ord">
        <pc:chgData name="Yoel Kortick" userId="167978f5-7f40-4909-85d5-d4149554ad4e" providerId="ADAL" clId="{26516949-B384-4525-B18F-C270D7235AAE}" dt="2025-08-11T10:47:19.648" v="2105" actId="20577"/>
        <pc:sldMkLst>
          <pc:docMk/>
          <pc:sldMk cId="2108950425" sldId="769"/>
        </pc:sldMkLst>
      </pc:sldChg>
      <pc:sldChg chg="addSp delSp modSp mod">
        <pc:chgData name="Yoel Kortick" userId="167978f5-7f40-4909-85d5-d4149554ad4e" providerId="ADAL" clId="{26516949-B384-4525-B18F-C270D7235AAE}" dt="2025-08-11T04:25:04.480" v="1163" actId="255"/>
        <pc:sldMkLst>
          <pc:docMk/>
          <pc:sldMk cId="2049700618" sldId="770"/>
        </pc:sldMkLst>
      </pc:sldChg>
      <pc:sldChg chg="addSp delSp modSp mod">
        <pc:chgData name="Yoel Kortick" userId="167978f5-7f40-4909-85d5-d4149554ad4e" providerId="ADAL" clId="{26516949-B384-4525-B18F-C270D7235AAE}" dt="2025-08-13T06:59:48.407" v="5008" actId="255"/>
        <pc:sldMkLst>
          <pc:docMk/>
          <pc:sldMk cId="2925773877" sldId="771"/>
        </pc:sldMkLst>
      </pc:sldChg>
      <pc:sldChg chg="addSp delSp modSp mod">
        <pc:chgData name="Yoel Kortick" userId="167978f5-7f40-4909-85d5-d4149554ad4e" providerId="ADAL" clId="{26516949-B384-4525-B18F-C270D7235AAE}" dt="2025-08-11T04:33:02.398" v="1523" actId="20577"/>
        <pc:sldMkLst>
          <pc:docMk/>
          <pc:sldMk cId="2192094794" sldId="772"/>
        </pc:sldMkLst>
      </pc:sldChg>
      <pc:sldChg chg="modSp del">
        <pc:chgData name="Yoel Kortick" userId="167978f5-7f40-4909-85d5-d4149554ad4e" providerId="ADAL" clId="{26516949-B384-4525-B18F-C270D7235AAE}" dt="2025-08-11T04:33:09.413" v="1524" actId="47"/>
        <pc:sldMkLst>
          <pc:docMk/>
          <pc:sldMk cId="413328899" sldId="773"/>
        </pc:sldMkLst>
      </pc:sldChg>
      <pc:sldChg chg="modSp del">
        <pc:chgData name="Yoel Kortick" userId="167978f5-7f40-4909-85d5-d4149554ad4e" providerId="ADAL" clId="{26516949-B384-4525-B18F-C270D7235AAE}" dt="2025-08-11T04:33:10.717" v="1525" actId="47"/>
        <pc:sldMkLst>
          <pc:docMk/>
          <pc:sldMk cId="1748476407" sldId="774"/>
        </pc:sldMkLst>
      </pc:sldChg>
      <pc:sldChg chg="modSp del">
        <pc:chgData name="Yoel Kortick" userId="167978f5-7f40-4909-85d5-d4149554ad4e" providerId="ADAL" clId="{26516949-B384-4525-B18F-C270D7235AAE}" dt="2025-08-11T04:33:12.215" v="1526" actId="47"/>
        <pc:sldMkLst>
          <pc:docMk/>
          <pc:sldMk cId="2373106784" sldId="775"/>
        </pc:sldMkLst>
      </pc:sldChg>
      <pc:sldChg chg="modSp del">
        <pc:chgData name="Yoel Kortick" userId="167978f5-7f40-4909-85d5-d4149554ad4e" providerId="ADAL" clId="{26516949-B384-4525-B18F-C270D7235AAE}" dt="2025-08-11T04:33:13.661" v="1527" actId="47"/>
        <pc:sldMkLst>
          <pc:docMk/>
          <pc:sldMk cId="1015703979" sldId="776"/>
        </pc:sldMkLst>
      </pc:sldChg>
      <pc:sldChg chg="modSp del">
        <pc:chgData name="Yoel Kortick" userId="167978f5-7f40-4909-85d5-d4149554ad4e" providerId="ADAL" clId="{26516949-B384-4525-B18F-C270D7235AAE}" dt="2025-08-11T04:33:15.198" v="1528" actId="47"/>
        <pc:sldMkLst>
          <pc:docMk/>
          <pc:sldMk cId="1447660441" sldId="777"/>
        </pc:sldMkLst>
      </pc:sldChg>
      <pc:sldChg chg="modSp">
        <pc:chgData name="Yoel Kortick" userId="167978f5-7f40-4909-85d5-d4149554ad4e" providerId="ADAL" clId="{26516949-B384-4525-B18F-C270D7235AAE}" dt="2025-08-11T04:33:54.323" v="1529"/>
        <pc:sldMkLst>
          <pc:docMk/>
          <pc:sldMk cId="2708747102" sldId="778"/>
        </pc:sldMkLst>
      </pc:sldChg>
      <pc:sldChg chg="delSp modSp mod">
        <pc:chgData name="Yoel Kortick" userId="167978f5-7f40-4909-85d5-d4149554ad4e" providerId="ADAL" clId="{26516949-B384-4525-B18F-C270D7235AAE}" dt="2025-08-13T06:59:39.193" v="5007" actId="255"/>
        <pc:sldMkLst>
          <pc:docMk/>
          <pc:sldMk cId="1262922733" sldId="779"/>
        </pc:sldMkLst>
      </pc:sldChg>
      <pc:sldChg chg="addSp modSp mod">
        <pc:chgData name="Yoel Kortick" userId="167978f5-7f40-4909-85d5-d4149554ad4e" providerId="ADAL" clId="{26516949-B384-4525-B18F-C270D7235AAE}" dt="2025-08-11T04:44:01.839" v="1752" actId="113"/>
        <pc:sldMkLst>
          <pc:docMk/>
          <pc:sldMk cId="3096195084" sldId="780"/>
        </pc:sldMkLst>
      </pc:sldChg>
      <pc:sldChg chg="addSp delSp modSp mod">
        <pc:chgData name="Yoel Kortick" userId="167978f5-7f40-4909-85d5-d4149554ad4e" providerId="ADAL" clId="{26516949-B384-4525-B18F-C270D7235AAE}" dt="2025-08-11T04:48:25.171" v="1937" actId="255"/>
        <pc:sldMkLst>
          <pc:docMk/>
          <pc:sldMk cId="2931195263" sldId="781"/>
        </pc:sldMkLst>
      </pc:sldChg>
      <pc:sldChg chg="addSp delSp modSp mod">
        <pc:chgData name="Yoel Kortick" userId="167978f5-7f40-4909-85d5-d4149554ad4e" providerId="ADAL" clId="{26516949-B384-4525-B18F-C270D7235AAE}" dt="2025-08-11T10:50:29.316" v="2279" actId="313"/>
        <pc:sldMkLst>
          <pc:docMk/>
          <pc:sldMk cId="2059363401" sldId="782"/>
        </pc:sldMkLst>
      </pc:sldChg>
      <pc:sldChg chg="addSp delSp modSp mod">
        <pc:chgData name="Yoel Kortick" userId="167978f5-7f40-4909-85d5-d4149554ad4e" providerId="ADAL" clId="{26516949-B384-4525-B18F-C270D7235AAE}" dt="2025-08-11T04:49:17.134" v="1989" actId="208"/>
        <pc:sldMkLst>
          <pc:docMk/>
          <pc:sldMk cId="2797215365" sldId="783"/>
        </pc:sldMkLst>
      </pc:sldChg>
      <pc:sldChg chg="addSp delSp modSp mod">
        <pc:chgData name="Yoel Kortick" userId="167978f5-7f40-4909-85d5-d4149554ad4e" providerId="ADAL" clId="{26516949-B384-4525-B18F-C270D7235AAE}" dt="2025-08-11T10:51:05.274" v="2303" actId="255"/>
        <pc:sldMkLst>
          <pc:docMk/>
          <pc:sldMk cId="862360035" sldId="784"/>
        </pc:sldMkLst>
      </pc:sldChg>
      <pc:sldChg chg="modSp del">
        <pc:chgData name="Yoel Kortick" userId="167978f5-7f40-4909-85d5-d4149554ad4e" providerId="ADAL" clId="{26516949-B384-4525-B18F-C270D7235AAE}" dt="2025-08-11T04:52:40.073" v="2074" actId="47"/>
        <pc:sldMkLst>
          <pc:docMk/>
          <pc:sldMk cId="1299483372" sldId="785"/>
        </pc:sldMkLst>
      </pc:sldChg>
      <pc:sldChg chg="modSp del">
        <pc:chgData name="Yoel Kortick" userId="167978f5-7f40-4909-85d5-d4149554ad4e" providerId="ADAL" clId="{26516949-B384-4525-B18F-C270D7235AAE}" dt="2025-08-11T04:52:40.758" v="2075" actId="47"/>
        <pc:sldMkLst>
          <pc:docMk/>
          <pc:sldMk cId="879052641" sldId="786"/>
        </pc:sldMkLst>
      </pc:sldChg>
      <pc:sldChg chg="modSp del">
        <pc:chgData name="Yoel Kortick" userId="167978f5-7f40-4909-85d5-d4149554ad4e" providerId="ADAL" clId="{26516949-B384-4525-B18F-C270D7235AAE}" dt="2025-08-11T04:52:41.472" v="2076" actId="47"/>
        <pc:sldMkLst>
          <pc:docMk/>
          <pc:sldMk cId="2111123914" sldId="787"/>
        </pc:sldMkLst>
      </pc:sldChg>
      <pc:sldChg chg="modSp del">
        <pc:chgData name="Yoel Kortick" userId="167978f5-7f40-4909-85d5-d4149554ad4e" providerId="ADAL" clId="{26516949-B384-4525-B18F-C270D7235AAE}" dt="2025-08-11T04:52:42.356" v="2077" actId="47"/>
        <pc:sldMkLst>
          <pc:docMk/>
          <pc:sldMk cId="2148265952" sldId="788"/>
        </pc:sldMkLst>
      </pc:sldChg>
      <pc:sldChg chg="modSp del">
        <pc:chgData name="Yoel Kortick" userId="167978f5-7f40-4909-85d5-d4149554ad4e" providerId="ADAL" clId="{26516949-B384-4525-B18F-C270D7235AAE}" dt="2025-08-11T04:52:43.277" v="2078" actId="47"/>
        <pc:sldMkLst>
          <pc:docMk/>
          <pc:sldMk cId="2712614933" sldId="789"/>
        </pc:sldMkLst>
      </pc:sldChg>
      <pc:sldChg chg="modSp del">
        <pc:chgData name="Yoel Kortick" userId="167978f5-7f40-4909-85d5-d4149554ad4e" providerId="ADAL" clId="{26516949-B384-4525-B18F-C270D7235AAE}" dt="2025-08-11T04:52:44.125" v="2079" actId="47"/>
        <pc:sldMkLst>
          <pc:docMk/>
          <pc:sldMk cId="4055416924" sldId="790"/>
        </pc:sldMkLst>
      </pc:sldChg>
      <pc:sldChg chg="modSp">
        <pc:chgData name="Yoel Kortick" userId="167978f5-7f40-4909-85d5-d4149554ad4e" providerId="ADAL" clId="{26516949-B384-4525-B18F-C270D7235AAE}" dt="2025-08-11T04:52:57.962" v="2080"/>
        <pc:sldMkLst>
          <pc:docMk/>
          <pc:sldMk cId="2500233840" sldId="791"/>
        </pc:sldMkLst>
      </pc:sldChg>
      <pc:sldChg chg="delSp modSp mod">
        <pc:chgData name="Yoel Kortick" userId="167978f5-7f40-4909-85d5-d4149554ad4e" providerId="ADAL" clId="{26516949-B384-4525-B18F-C270D7235AAE}" dt="2025-08-11T10:59:41.968" v="2334" actId="255"/>
        <pc:sldMkLst>
          <pc:docMk/>
          <pc:sldMk cId="515595815" sldId="792"/>
        </pc:sldMkLst>
      </pc:sldChg>
      <pc:sldChg chg="addSp delSp modSp mod">
        <pc:chgData name="Yoel Kortick" userId="167978f5-7f40-4909-85d5-d4149554ad4e" providerId="ADAL" clId="{26516949-B384-4525-B18F-C270D7235AAE}" dt="2025-08-11T13:46:18.548" v="3138" actId="478"/>
        <pc:sldMkLst>
          <pc:docMk/>
          <pc:sldMk cId="230251095" sldId="793"/>
        </pc:sldMkLst>
      </pc:sldChg>
      <pc:sldChg chg="addSp delSp modSp mod">
        <pc:chgData name="Yoel Kortick" userId="167978f5-7f40-4909-85d5-d4149554ad4e" providerId="ADAL" clId="{26516949-B384-4525-B18F-C270D7235AAE}" dt="2025-08-11T14:04:15.345" v="3418" actId="208"/>
        <pc:sldMkLst>
          <pc:docMk/>
          <pc:sldMk cId="1893018390" sldId="794"/>
        </pc:sldMkLst>
      </pc:sldChg>
      <pc:sldChg chg="modSp del">
        <pc:chgData name="Yoel Kortick" userId="167978f5-7f40-4909-85d5-d4149554ad4e" providerId="ADAL" clId="{26516949-B384-4525-B18F-C270D7235AAE}" dt="2025-08-11T13:48:43.450" v="3212" actId="47"/>
        <pc:sldMkLst>
          <pc:docMk/>
          <pc:sldMk cId="4278454948" sldId="795"/>
        </pc:sldMkLst>
      </pc:sldChg>
      <pc:sldChg chg="modSp del">
        <pc:chgData name="Yoel Kortick" userId="167978f5-7f40-4909-85d5-d4149554ad4e" providerId="ADAL" clId="{26516949-B384-4525-B18F-C270D7235AAE}" dt="2025-08-11T13:48:44.559" v="3213" actId="47"/>
        <pc:sldMkLst>
          <pc:docMk/>
          <pc:sldMk cId="768217346" sldId="796"/>
        </pc:sldMkLst>
      </pc:sldChg>
      <pc:sldChg chg="modSp del">
        <pc:chgData name="Yoel Kortick" userId="167978f5-7f40-4909-85d5-d4149554ad4e" providerId="ADAL" clId="{26516949-B384-4525-B18F-C270D7235AAE}" dt="2025-08-11T13:48:46.154" v="3214" actId="47"/>
        <pc:sldMkLst>
          <pc:docMk/>
          <pc:sldMk cId="1755535564" sldId="797"/>
        </pc:sldMkLst>
      </pc:sldChg>
      <pc:sldChg chg="modSp del">
        <pc:chgData name="Yoel Kortick" userId="167978f5-7f40-4909-85d5-d4149554ad4e" providerId="ADAL" clId="{26516949-B384-4525-B18F-C270D7235AAE}" dt="2025-08-11T13:48:47.540" v="3215" actId="47"/>
        <pc:sldMkLst>
          <pc:docMk/>
          <pc:sldMk cId="722916222" sldId="798"/>
        </pc:sldMkLst>
      </pc:sldChg>
      <pc:sldChg chg="modSp del">
        <pc:chgData name="Yoel Kortick" userId="167978f5-7f40-4909-85d5-d4149554ad4e" providerId="ADAL" clId="{26516949-B384-4525-B18F-C270D7235AAE}" dt="2025-08-11T13:48:48.486" v="3216" actId="47"/>
        <pc:sldMkLst>
          <pc:docMk/>
          <pc:sldMk cId="355340672" sldId="799"/>
        </pc:sldMkLst>
      </pc:sldChg>
      <pc:sldChg chg="modSp del">
        <pc:chgData name="Yoel Kortick" userId="167978f5-7f40-4909-85d5-d4149554ad4e" providerId="ADAL" clId="{26516949-B384-4525-B18F-C270D7235AAE}" dt="2025-08-11T13:48:49.181" v="3217" actId="47"/>
        <pc:sldMkLst>
          <pc:docMk/>
          <pc:sldMk cId="579341989" sldId="800"/>
        </pc:sldMkLst>
      </pc:sldChg>
      <pc:sldChg chg="modSp del">
        <pc:chgData name="Yoel Kortick" userId="167978f5-7f40-4909-85d5-d4149554ad4e" providerId="ADAL" clId="{26516949-B384-4525-B18F-C270D7235AAE}" dt="2025-08-11T13:48:50.130" v="3218" actId="47"/>
        <pc:sldMkLst>
          <pc:docMk/>
          <pc:sldMk cId="2242412684" sldId="801"/>
        </pc:sldMkLst>
      </pc:sldChg>
      <pc:sldChg chg="modSp del">
        <pc:chgData name="Yoel Kortick" userId="167978f5-7f40-4909-85d5-d4149554ad4e" providerId="ADAL" clId="{26516949-B384-4525-B18F-C270D7235AAE}" dt="2025-08-11T13:48:50.959" v="3219" actId="47"/>
        <pc:sldMkLst>
          <pc:docMk/>
          <pc:sldMk cId="4158902457" sldId="802"/>
        </pc:sldMkLst>
      </pc:sldChg>
      <pc:sldChg chg="modSp del">
        <pc:chgData name="Yoel Kortick" userId="167978f5-7f40-4909-85d5-d4149554ad4e" providerId="ADAL" clId="{26516949-B384-4525-B18F-C270D7235AAE}" dt="2025-08-11T13:48:51.742" v="3220" actId="47"/>
        <pc:sldMkLst>
          <pc:docMk/>
          <pc:sldMk cId="1233154170" sldId="803"/>
        </pc:sldMkLst>
      </pc:sldChg>
      <pc:sldChg chg="del">
        <pc:chgData name="Yoel Kortick" userId="167978f5-7f40-4909-85d5-d4149554ad4e" providerId="ADAL" clId="{26516949-B384-4525-B18F-C270D7235AAE}" dt="2025-08-11T03:56:02.760" v="423" actId="47"/>
        <pc:sldMkLst>
          <pc:docMk/>
          <pc:sldMk cId="3594370816" sldId="804"/>
        </pc:sldMkLst>
      </pc:sldChg>
      <pc:sldChg chg="del">
        <pc:chgData name="Yoel Kortick" userId="167978f5-7f40-4909-85d5-d4149554ad4e" providerId="ADAL" clId="{26516949-B384-4525-B18F-C270D7235AAE}" dt="2025-08-12T06:42:04.204" v="4883" actId="47"/>
        <pc:sldMkLst>
          <pc:docMk/>
          <pc:sldMk cId="504963029" sldId="805"/>
        </pc:sldMkLst>
      </pc:sldChg>
      <pc:sldChg chg="del">
        <pc:chgData name="Yoel Kortick" userId="167978f5-7f40-4909-85d5-d4149554ad4e" providerId="ADAL" clId="{26516949-B384-4525-B18F-C270D7235AAE}" dt="2025-08-12T06:42:04.204" v="4883" actId="47"/>
        <pc:sldMkLst>
          <pc:docMk/>
          <pc:sldMk cId="313030847" sldId="806"/>
        </pc:sldMkLst>
      </pc:sldChg>
      <pc:sldChg chg="del">
        <pc:chgData name="Yoel Kortick" userId="167978f5-7f40-4909-85d5-d4149554ad4e" providerId="ADAL" clId="{26516949-B384-4525-B18F-C270D7235AAE}" dt="2025-08-12T06:42:04.204" v="4883" actId="47"/>
        <pc:sldMkLst>
          <pc:docMk/>
          <pc:sldMk cId="3667696901" sldId="807"/>
        </pc:sldMkLst>
      </pc:sldChg>
      <pc:sldChg chg="del">
        <pc:chgData name="Yoel Kortick" userId="167978f5-7f40-4909-85d5-d4149554ad4e" providerId="ADAL" clId="{26516949-B384-4525-B18F-C270D7235AAE}" dt="2025-08-12T06:42:04.204" v="4883" actId="47"/>
        <pc:sldMkLst>
          <pc:docMk/>
          <pc:sldMk cId="1232612822" sldId="808"/>
        </pc:sldMkLst>
      </pc:sldChg>
      <pc:sldChg chg="del">
        <pc:chgData name="Yoel Kortick" userId="167978f5-7f40-4909-85d5-d4149554ad4e" providerId="ADAL" clId="{26516949-B384-4525-B18F-C270D7235AAE}" dt="2025-08-12T06:42:04.204" v="4883" actId="47"/>
        <pc:sldMkLst>
          <pc:docMk/>
          <pc:sldMk cId="1842780023" sldId="809"/>
        </pc:sldMkLst>
      </pc:sldChg>
      <pc:sldChg chg="del">
        <pc:chgData name="Yoel Kortick" userId="167978f5-7f40-4909-85d5-d4149554ad4e" providerId="ADAL" clId="{26516949-B384-4525-B18F-C270D7235AAE}" dt="2025-08-12T06:42:04.204" v="4883" actId="47"/>
        <pc:sldMkLst>
          <pc:docMk/>
          <pc:sldMk cId="4206261867" sldId="810"/>
        </pc:sldMkLst>
      </pc:sldChg>
      <pc:sldChg chg="del">
        <pc:chgData name="Yoel Kortick" userId="167978f5-7f40-4909-85d5-d4149554ad4e" providerId="ADAL" clId="{26516949-B384-4525-B18F-C270D7235AAE}" dt="2025-08-12T06:42:04.204" v="4883" actId="47"/>
        <pc:sldMkLst>
          <pc:docMk/>
          <pc:sldMk cId="4224956747" sldId="811"/>
        </pc:sldMkLst>
      </pc:sldChg>
      <pc:sldChg chg="del">
        <pc:chgData name="Yoel Kortick" userId="167978f5-7f40-4909-85d5-d4149554ad4e" providerId="ADAL" clId="{26516949-B384-4525-B18F-C270D7235AAE}" dt="2025-08-12T06:42:04.204" v="4883" actId="47"/>
        <pc:sldMkLst>
          <pc:docMk/>
          <pc:sldMk cId="1918437984" sldId="812"/>
        </pc:sldMkLst>
      </pc:sldChg>
      <pc:sldChg chg="del">
        <pc:chgData name="Yoel Kortick" userId="167978f5-7f40-4909-85d5-d4149554ad4e" providerId="ADAL" clId="{26516949-B384-4525-B18F-C270D7235AAE}" dt="2025-08-12T06:42:04.204" v="4883" actId="47"/>
        <pc:sldMkLst>
          <pc:docMk/>
          <pc:sldMk cId="4209643275" sldId="813"/>
        </pc:sldMkLst>
      </pc:sldChg>
      <pc:sldChg chg="del">
        <pc:chgData name="Yoel Kortick" userId="167978f5-7f40-4909-85d5-d4149554ad4e" providerId="ADAL" clId="{26516949-B384-4525-B18F-C270D7235AAE}" dt="2025-08-12T06:42:04.204" v="4883" actId="47"/>
        <pc:sldMkLst>
          <pc:docMk/>
          <pc:sldMk cId="1794263852" sldId="814"/>
        </pc:sldMkLst>
      </pc:sldChg>
      <pc:sldChg chg="del">
        <pc:chgData name="Yoel Kortick" userId="167978f5-7f40-4909-85d5-d4149554ad4e" providerId="ADAL" clId="{26516949-B384-4525-B18F-C270D7235AAE}" dt="2025-08-12T06:42:04.204" v="4883" actId="47"/>
        <pc:sldMkLst>
          <pc:docMk/>
          <pc:sldMk cId="4223888166" sldId="815"/>
        </pc:sldMkLst>
      </pc:sldChg>
      <pc:sldChg chg="del">
        <pc:chgData name="Yoel Kortick" userId="167978f5-7f40-4909-85d5-d4149554ad4e" providerId="ADAL" clId="{26516949-B384-4525-B18F-C270D7235AAE}" dt="2025-08-12T06:42:04.204" v="4883" actId="47"/>
        <pc:sldMkLst>
          <pc:docMk/>
          <pc:sldMk cId="4063155472" sldId="816"/>
        </pc:sldMkLst>
      </pc:sldChg>
      <pc:sldChg chg="del">
        <pc:chgData name="Yoel Kortick" userId="167978f5-7f40-4909-85d5-d4149554ad4e" providerId="ADAL" clId="{26516949-B384-4525-B18F-C270D7235AAE}" dt="2025-08-12T06:42:04.204" v="4883" actId="47"/>
        <pc:sldMkLst>
          <pc:docMk/>
          <pc:sldMk cId="1333490209" sldId="817"/>
        </pc:sldMkLst>
      </pc:sldChg>
      <pc:sldChg chg="del">
        <pc:chgData name="Yoel Kortick" userId="167978f5-7f40-4909-85d5-d4149554ad4e" providerId="ADAL" clId="{26516949-B384-4525-B18F-C270D7235AAE}" dt="2025-08-12T06:42:04.204" v="4883" actId="47"/>
        <pc:sldMkLst>
          <pc:docMk/>
          <pc:sldMk cId="251885253" sldId="818"/>
        </pc:sldMkLst>
      </pc:sldChg>
      <pc:sldChg chg="del">
        <pc:chgData name="Yoel Kortick" userId="167978f5-7f40-4909-85d5-d4149554ad4e" providerId="ADAL" clId="{26516949-B384-4525-B18F-C270D7235AAE}" dt="2025-08-12T06:42:04.204" v="4883" actId="47"/>
        <pc:sldMkLst>
          <pc:docMk/>
          <pc:sldMk cId="631565934" sldId="819"/>
        </pc:sldMkLst>
      </pc:sldChg>
      <pc:sldChg chg="del">
        <pc:chgData name="Yoel Kortick" userId="167978f5-7f40-4909-85d5-d4149554ad4e" providerId="ADAL" clId="{26516949-B384-4525-B18F-C270D7235AAE}" dt="2025-08-12T06:42:04.204" v="4883" actId="47"/>
        <pc:sldMkLst>
          <pc:docMk/>
          <pc:sldMk cId="42976341" sldId="820"/>
        </pc:sldMkLst>
      </pc:sldChg>
      <pc:sldChg chg="del">
        <pc:chgData name="Yoel Kortick" userId="167978f5-7f40-4909-85d5-d4149554ad4e" providerId="ADAL" clId="{26516949-B384-4525-B18F-C270D7235AAE}" dt="2025-08-12T06:42:04.204" v="4883" actId="47"/>
        <pc:sldMkLst>
          <pc:docMk/>
          <pc:sldMk cId="2469424982" sldId="821"/>
        </pc:sldMkLst>
      </pc:sldChg>
      <pc:sldChg chg="del">
        <pc:chgData name="Yoel Kortick" userId="167978f5-7f40-4909-85d5-d4149554ad4e" providerId="ADAL" clId="{26516949-B384-4525-B18F-C270D7235AAE}" dt="2025-08-12T06:42:04.204" v="4883" actId="47"/>
        <pc:sldMkLst>
          <pc:docMk/>
          <pc:sldMk cId="3245091265" sldId="822"/>
        </pc:sldMkLst>
      </pc:sldChg>
      <pc:sldChg chg="del">
        <pc:chgData name="Yoel Kortick" userId="167978f5-7f40-4909-85d5-d4149554ad4e" providerId="ADAL" clId="{26516949-B384-4525-B18F-C270D7235AAE}" dt="2025-08-12T06:42:04.204" v="4883" actId="47"/>
        <pc:sldMkLst>
          <pc:docMk/>
          <pc:sldMk cId="732379885" sldId="823"/>
        </pc:sldMkLst>
      </pc:sldChg>
      <pc:sldChg chg="delSp modSp mod">
        <pc:chgData name="Yoel Kortick" userId="167978f5-7f40-4909-85d5-d4149554ad4e" providerId="ADAL" clId="{26516949-B384-4525-B18F-C270D7235AAE}" dt="2025-08-11T04:01:28.459" v="618" actId="255"/>
        <pc:sldMkLst>
          <pc:docMk/>
          <pc:sldMk cId="3651084386" sldId="824"/>
        </pc:sldMkLst>
      </pc:sldChg>
      <pc:sldChg chg="del">
        <pc:chgData name="Yoel Kortick" userId="167978f5-7f40-4909-85d5-d4149554ad4e" providerId="ADAL" clId="{26516949-B384-4525-B18F-C270D7235AAE}" dt="2025-08-12T06:42:04.204" v="4883" actId="47"/>
        <pc:sldMkLst>
          <pc:docMk/>
          <pc:sldMk cId="3012251629" sldId="825"/>
        </pc:sldMkLst>
      </pc:sldChg>
      <pc:sldChg chg="del">
        <pc:chgData name="Yoel Kortick" userId="167978f5-7f40-4909-85d5-d4149554ad4e" providerId="ADAL" clId="{26516949-B384-4525-B18F-C270D7235AAE}" dt="2025-08-12T06:42:04.204" v="4883" actId="47"/>
        <pc:sldMkLst>
          <pc:docMk/>
          <pc:sldMk cId="4070643172" sldId="826"/>
        </pc:sldMkLst>
      </pc:sldChg>
      <pc:sldChg chg="del">
        <pc:chgData name="Yoel Kortick" userId="167978f5-7f40-4909-85d5-d4149554ad4e" providerId="ADAL" clId="{26516949-B384-4525-B18F-C270D7235AAE}" dt="2025-08-12T06:42:04.204" v="4883" actId="47"/>
        <pc:sldMkLst>
          <pc:docMk/>
          <pc:sldMk cId="1146532487" sldId="827"/>
        </pc:sldMkLst>
      </pc:sldChg>
      <pc:sldChg chg="del">
        <pc:chgData name="Yoel Kortick" userId="167978f5-7f40-4909-85d5-d4149554ad4e" providerId="ADAL" clId="{26516949-B384-4525-B18F-C270D7235AAE}" dt="2025-08-12T06:42:04.204" v="4883" actId="47"/>
        <pc:sldMkLst>
          <pc:docMk/>
          <pc:sldMk cId="2725604758" sldId="830"/>
        </pc:sldMkLst>
      </pc:sldChg>
      <pc:sldChg chg="del">
        <pc:chgData name="Yoel Kortick" userId="167978f5-7f40-4909-85d5-d4149554ad4e" providerId="ADAL" clId="{26516949-B384-4525-B18F-C270D7235AAE}" dt="2025-08-12T06:42:04.204" v="4883" actId="47"/>
        <pc:sldMkLst>
          <pc:docMk/>
          <pc:sldMk cId="840368967" sldId="831"/>
        </pc:sldMkLst>
      </pc:sldChg>
      <pc:sldChg chg="del">
        <pc:chgData name="Yoel Kortick" userId="167978f5-7f40-4909-85d5-d4149554ad4e" providerId="ADAL" clId="{26516949-B384-4525-B18F-C270D7235AAE}" dt="2025-08-12T06:42:04.204" v="4883" actId="47"/>
        <pc:sldMkLst>
          <pc:docMk/>
          <pc:sldMk cId="2103476772" sldId="832"/>
        </pc:sldMkLst>
      </pc:sldChg>
      <pc:sldChg chg="del">
        <pc:chgData name="Yoel Kortick" userId="167978f5-7f40-4909-85d5-d4149554ad4e" providerId="ADAL" clId="{26516949-B384-4525-B18F-C270D7235AAE}" dt="2025-08-12T06:42:04.204" v="4883" actId="47"/>
        <pc:sldMkLst>
          <pc:docMk/>
          <pc:sldMk cId="2459163582" sldId="833"/>
        </pc:sldMkLst>
      </pc:sldChg>
      <pc:sldChg chg="del">
        <pc:chgData name="Yoel Kortick" userId="167978f5-7f40-4909-85d5-d4149554ad4e" providerId="ADAL" clId="{26516949-B384-4525-B18F-C270D7235AAE}" dt="2025-08-12T06:42:04.204" v="4883" actId="47"/>
        <pc:sldMkLst>
          <pc:docMk/>
          <pc:sldMk cId="1141133365" sldId="834"/>
        </pc:sldMkLst>
      </pc:sldChg>
      <pc:sldChg chg="del">
        <pc:chgData name="Yoel Kortick" userId="167978f5-7f40-4909-85d5-d4149554ad4e" providerId="ADAL" clId="{26516949-B384-4525-B18F-C270D7235AAE}" dt="2025-08-12T06:42:04.204" v="4883" actId="47"/>
        <pc:sldMkLst>
          <pc:docMk/>
          <pc:sldMk cId="1391797667" sldId="835"/>
        </pc:sldMkLst>
      </pc:sldChg>
      <pc:sldChg chg="del">
        <pc:chgData name="Yoel Kortick" userId="167978f5-7f40-4909-85d5-d4149554ad4e" providerId="ADAL" clId="{26516949-B384-4525-B18F-C270D7235AAE}" dt="2025-08-12T06:42:04.204" v="4883" actId="47"/>
        <pc:sldMkLst>
          <pc:docMk/>
          <pc:sldMk cId="2788374423" sldId="836"/>
        </pc:sldMkLst>
      </pc:sldChg>
      <pc:sldChg chg="del">
        <pc:chgData name="Yoel Kortick" userId="167978f5-7f40-4909-85d5-d4149554ad4e" providerId="ADAL" clId="{26516949-B384-4525-B18F-C270D7235AAE}" dt="2025-08-12T06:42:04.204" v="4883" actId="47"/>
        <pc:sldMkLst>
          <pc:docMk/>
          <pc:sldMk cId="2655704458" sldId="837"/>
        </pc:sldMkLst>
      </pc:sldChg>
      <pc:sldChg chg="addSp delSp modSp add mod">
        <pc:chgData name="Yoel Kortick" userId="167978f5-7f40-4909-85d5-d4149554ad4e" providerId="ADAL" clId="{26516949-B384-4525-B18F-C270D7235AAE}" dt="2025-08-13T06:49:37.110" v="4898" actId="12"/>
        <pc:sldMkLst>
          <pc:docMk/>
          <pc:sldMk cId="584420" sldId="838"/>
        </pc:sldMkLst>
      </pc:sldChg>
      <pc:sldChg chg="addSp modSp add mod">
        <pc:chgData name="Yoel Kortick" userId="167978f5-7f40-4909-85d5-d4149554ad4e" providerId="ADAL" clId="{26516949-B384-4525-B18F-C270D7235AAE}" dt="2025-08-11T04:07:30.368" v="738" actId="313"/>
        <pc:sldMkLst>
          <pc:docMk/>
          <pc:sldMk cId="3701787101" sldId="839"/>
        </pc:sldMkLst>
      </pc:sldChg>
      <pc:sldChg chg="addSp delSp modSp add mod">
        <pc:chgData name="Yoel Kortick" userId="167978f5-7f40-4909-85d5-d4149554ad4e" providerId="ADAL" clId="{26516949-B384-4525-B18F-C270D7235AAE}" dt="2025-08-11T04:07:41.513" v="741" actId="6549"/>
        <pc:sldMkLst>
          <pc:docMk/>
          <pc:sldMk cId="3279937137" sldId="840"/>
        </pc:sldMkLst>
      </pc:sldChg>
      <pc:sldChg chg="modSp add del mod">
        <pc:chgData name="Yoel Kortick" userId="167978f5-7f40-4909-85d5-d4149554ad4e" providerId="ADAL" clId="{26516949-B384-4525-B18F-C270D7235AAE}" dt="2025-08-13T06:51:52.349" v="4940" actId="47"/>
        <pc:sldMkLst>
          <pc:docMk/>
          <pc:sldMk cId="2363912266" sldId="841"/>
        </pc:sldMkLst>
      </pc:sldChg>
      <pc:sldChg chg="addSp delSp modSp add mod">
        <pc:chgData name="Yoel Kortick" userId="167978f5-7f40-4909-85d5-d4149554ad4e" providerId="ADAL" clId="{26516949-B384-4525-B18F-C270D7235AAE}" dt="2025-08-13T06:53:05.915" v="4960" actId="11529"/>
        <pc:sldMkLst>
          <pc:docMk/>
          <pc:sldMk cId="4168138340" sldId="842"/>
        </pc:sldMkLst>
      </pc:sldChg>
      <pc:sldChg chg="modSp add">
        <pc:chgData name="Yoel Kortick" userId="167978f5-7f40-4909-85d5-d4149554ad4e" providerId="ADAL" clId="{26516949-B384-4525-B18F-C270D7235AAE}" dt="2025-08-11T04:39:11.370" v="1612"/>
        <pc:sldMkLst>
          <pc:docMk/>
          <pc:sldMk cId="2812661648" sldId="843"/>
        </pc:sldMkLst>
      </pc:sldChg>
      <pc:sldChg chg="modSp add">
        <pc:chgData name="Yoel Kortick" userId="167978f5-7f40-4909-85d5-d4149554ad4e" providerId="ADAL" clId="{26516949-B384-4525-B18F-C270D7235AAE}" dt="2025-08-11T04:39:14.616" v="1613"/>
        <pc:sldMkLst>
          <pc:docMk/>
          <pc:sldMk cId="3771571793" sldId="844"/>
        </pc:sldMkLst>
      </pc:sldChg>
      <pc:sldChg chg="addSp modSp add mod">
        <pc:chgData name="Yoel Kortick" userId="167978f5-7f40-4909-85d5-d4149554ad4e" providerId="ADAL" clId="{26516949-B384-4525-B18F-C270D7235AAE}" dt="2025-08-11T11:03:16.934" v="2371" actId="1036"/>
        <pc:sldMkLst>
          <pc:docMk/>
          <pc:sldMk cId="1703302687" sldId="845"/>
        </pc:sldMkLst>
      </pc:sldChg>
      <pc:sldChg chg="addSp modSp add del mod ord">
        <pc:chgData name="Yoel Kortick" userId="167978f5-7f40-4909-85d5-d4149554ad4e" providerId="ADAL" clId="{26516949-B384-4525-B18F-C270D7235AAE}" dt="2025-08-11T13:40:30.355" v="2680" actId="47"/>
        <pc:sldMkLst>
          <pc:docMk/>
          <pc:sldMk cId="3805132352" sldId="846"/>
        </pc:sldMkLst>
      </pc:sldChg>
      <pc:sldChg chg="add">
        <pc:chgData name="Yoel Kortick" userId="167978f5-7f40-4909-85d5-d4149554ad4e" providerId="ADAL" clId="{26516949-B384-4525-B18F-C270D7235AAE}" dt="2025-08-11T13:40:15.306" v="2679"/>
        <pc:sldMkLst>
          <pc:docMk/>
          <pc:sldMk cId="2943803480" sldId="847"/>
        </pc:sldMkLst>
      </pc:sldChg>
      <pc:sldChg chg="addSp delSp modSp add mod">
        <pc:chgData name="Yoel Kortick" userId="167978f5-7f40-4909-85d5-d4149554ad4e" providerId="ADAL" clId="{26516949-B384-4525-B18F-C270D7235AAE}" dt="2025-08-13T06:59:04.448" v="5006" actId="255"/>
        <pc:sldMkLst>
          <pc:docMk/>
          <pc:sldMk cId="1751088727" sldId="848"/>
        </pc:sldMkLst>
      </pc:sldChg>
      <pc:sldChg chg="addSp delSp modSp add mod">
        <pc:chgData name="Yoel Kortick" userId="167978f5-7f40-4909-85d5-d4149554ad4e" providerId="ADAL" clId="{26516949-B384-4525-B18F-C270D7235AAE}" dt="2025-08-13T06:58:59.937" v="5005" actId="255"/>
        <pc:sldMkLst>
          <pc:docMk/>
          <pc:sldMk cId="460305240" sldId="849"/>
        </pc:sldMkLst>
      </pc:sldChg>
      <pc:sldChg chg="addSp delSp modSp add mod">
        <pc:chgData name="Yoel Kortick" userId="167978f5-7f40-4909-85d5-d4149554ad4e" providerId="ADAL" clId="{26516949-B384-4525-B18F-C270D7235AAE}" dt="2025-08-11T13:48:01.840" v="3210" actId="313"/>
        <pc:sldMkLst>
          <pc:docMk/>
          <pc:sldMk cId="579323400" sldId="850"/>
        </pc:sldMkLst>
      </pc:sldChg>
      <pc:sldChg chg="addSp delSp modSp add mod">
        <pc:chgData name="Yoel Kortick" userId="167978f5-7f40-4909-85d5-d4149554ad4e" providerId="ADAL" clId="{26516949-B384-4525-B18F-C270D7235AAE}" dt="2025-08-13T06:58:20.828" v="5000" actId="255"/>
        <pc:sldMkLst>
          <pc:docMk/>
          <pc:sldMk cId="4078708347" sldId="851"/>
        </pc:sldMkLst>
      </pc:sldChg>
      <pc:sldChg chg="addSp delSp modSp add mod">
        <pc:chgData name="Yoel Kortick" userId="167978f5-7f40-4909-85d5-d4149554ad4e" providerId="ADAL" clId="{26516949-B384-4525-B18F-C270D7235AAE}" dt="2025-08-13T06:58:55.529" v="5004" actId="255"/>
        <pc:sldMkLst>
          <pc:docMk/>
          <pc:sldMk cId="3494018913" sldId="852"/>
        </pc:sldMkLst>
      </pc:sldChg>
      <pc:sldChg chg="addSp delSp modSp add mod">
        <pc:chgData name="Yoel Kortick" userId="167978f5-7f40-4909-85d5-d4149554ad4e" providerId="ADAL" clId="{26516949-B384-4525-B18F-C270D7235AAE}" dt="2025-08-13T06:58:48.880" v="5003" actId="255"/>
        <pc:sldMkLst>
          <pc:docMk/>
          <pc:sldMk cId="4257515856" sldId="853"/>
        </pc:sldMkLst>
      </pc:sldChg>
      <pc:sldChg chg="addSp delSp modSp add mod">
        <pc:chgData name="Yoel Kortick" userId="167978f5-7f40-4909-85d5-d4149554ad4e" providerId="ADAL" clId="{26516949-B384-4525-B18F-C270D7235AAE}" dt="2025-08-13T06:58:38.737" v="5002" actId="255"/>
        <pc:sldMkLst>
          <pc:docMk/>
          <pc:sldMk cId="1718198664" sldId="854"/>
        </pc:sldMkLst>
      </pc:sldChg>
      <pc:sldChg chg="addSp delSp modSp add mod">
        <pc:chgData name="Yoel Kortick" userId="167978f5-7f40-4909-85d5-d4149554ad4e" providerId="ADAL" clId="{26516949-B384-4525-B18F-C270D7235AAE}" dt="2025-08-13T06:58:27.724" v="5001" actId="255"/>
        <pc:sldMkLst>
          <pc:docMk/>
          <pc:sldMk cId="186665416" sldId="855"/>
        </pc:sldMkLst>
      </pc:sldChg>
      <pc:sldChg chg="modSp add mod">
        <pc:chgData name="Yoel Kortick" userId="167978f5-7f40-4909-85d5-d4149554ad4e" providerId="ADAL" clId="{26516949-B384-4525-B18F-C270D7235AAE}" dt="2025-08-12T03:58:40.662" v="3693" actId="14100"/>
        <pc:sldMkLst>
          <pc:docMk/>
          <pc:sldMk cId="3650016283" sldId="856"/>
        </pc:sldMkLst>
      </pc:sldChg>
      <pc:sldChg chg="modSp add">
        <pc:chgData name="Yoel Kortick" userId="167978f5-7f40-4909-85d5-d4149554ad4e" providerId="ADAL" clId="{26516949-B384-4525-B18F-C270D7235AAE}" dt="2025-08-12T03:57:00.322" v="3621"/>
        <pc:sldMkLst>
          <pc:docMk/>
          <pc:sldMk cId="3933622066" sldId="857"/>
        </pc:sldMkLst>
      </pc:sldChg>
      <pc:sldChg chg="modSp add">
        <pc:chgData name="Yoel Kortick" userId="167978f5-7f40-4909-85d5-d4149554ad4e" providerId="ADAL" clId="{26516949-B384-4525-B18F-C270D7235AAE}" dt="2025-08-12T03:57:04.721" v="3622"/>
        <pc:sldMkLst>
          <pc:docMk/>
          <pc:sldMk cId="3119418376" sldId="858"/>
        </pc:sldMkLst>
      </pc:sldChg>
      <pc:sldChg chg="addSp modSp add mod">
        <pc:chgData name="Yoel Kortick" userId="167978f5-7f40-4909-85d5-d4149554ad4e" providerId="ADAL" clId="{26516949-B384-4525-B18F-C270D7235AAE}" dt="2025-08-13T06:57:57.507" v="4998" actId="255"/>
        <pc:sldMkLst>
          <pc:docMk/>
          <pc:sldMk cId="3893566209" sldId="859"/>
        </pc:sldMkLst>
      </pc:sldChg>
      <pc:sldChg chg="addSp delSp modSp add mod">
        <pc:chgData name="Yoel Kortick" userId="167978f5-7f40-4909-85d5-d4149554ad4e" providerId="ADAL" clId="{26516949-B384-4525-B18F-C270D7235AAE}" dt="2025-08-13T07:02:14.169" v="5019" actId="20577"/>
        <pc:sldMkLst>
          <pc:docMk/>
          <pc:sldMk cId="3764927952" sldId="860"/>
        </pc:sldMkLst>
      </pc:sldChg>
      <pc:sldChg chg="addSp modSp add del mod">
        <pc:chgData name="Yoel Kortick" userId="167978f5-7f40-4909-85d5-d4149554ad4e" providerId="ADAL" clId="{26516949-B384-4525-B18F-C270D7235AAE}" dt="2025-08-13T06:51:50.817" v="4939" actId="47"/>
        <pc:sldMkLst>
          <pc:docMk/>
          <pc:sldMk cId="3051274751" sldId="861"/>
        </pc:sldMkLst>
      </pc:sldChg>
      <pc:sldChg chg="modSp add mod">
        <pc:chgData name="Yoel Kortick" userId="167978f5-7f40-4909-85d5-d4149554ad4e" providerId="ADAL" clId="{26516949-B384-4525-B18F-C270D7235AAE}" dt="2025-08-13T07:03:22.009" v="5047" actId="255"/>
        <pc:sldMkLst>
          <pc:docMk/>
          <pc:sldMk cId="3426617165" sldId="861"/>
        </pc:sldMkLst>
      </pc:sldChg>
      <pc:sldChg chg="modSp add mod">
        <pc:chgData name="Yoel Kortick" userId="167978f5-7f40-4909-85d5-d4149554ad4e" providerId="ADAL" clId="{26516949-B384-4525-B18F-C270D7235AAE}" dt="2025-08-13T07:08:06.547" v="5096" actId="255"/>
        <pc:sldMkLst>
          <pc:docMk/>
          <pc:sldMk cId="1955651155" sldId="862"/>
        </pc:sldMkLst>
      </pc:sldChg>
    </pc:docChg>
  </pc:docChgLst>
  <pc:docChgLst>
    <pc:chgData name="Yoel Kortick" userId="167978f5-7f40-4909-85d5-d4149554ad4e" providerId="ADAL" clId="{D5FD8459-2B5C-48A5-9673-8D128202ED48}"/>
    <pc:docChg chg="undo custSel addSld delSld modSld sldOrd modSection">
      <pc:chgData name="Yoel Kortick" userId="167978f5-7f40-4909-85d5-d4149554ad4e" providerId="ADAL" clId="{D5FD8459-2B5C-48A5-9673-8D128202ED48}" dt="2025-11-25T09:27:40.029" v="13606"/>
      <pc:docMkLst>
        <pc:docMk/>
      </pc:docMkLst>
      <pc:sldChg chg="modSp mod">
        <pc:chgData name="Yoel Kortick" userId="167978f5-7f40-4909-85d5-d4149554ad4e" providerId="ADAL" clId="{D5FD8459-2B5C-48A5-9673-8D128202ED48}" dt="2025-11-25T09:17:04.779" v="13494" actId="20577"/>
        <pc:sldMkLst>
          <pc:docMk/>
          <pc:sldMk cId="815051809" sldId="388"/>
        </pc:sldMkLst>
        <pc:spChg chg="mod">
          <ac:chgData name="Yoel Kortick" userId="167978f5-7f40-4909-85d5-d4149554ad4e" providerId="ADAL" clId="{D5FD8459-2B5C-48A5-9673-8D128202ED48}" dt="2025-11-25T09:17:04.779" v="13494" actId="20577"/>
          <ac:spMkLst>
            <pc:docMk/>
            <pc:sldMk cId="815051809" sldId="388"/>
            <ac:spMk id="67" creationId="{78984C7A-5008-28E6-5702-28CAB7215194}"/>
          </ac:spMkLst>
        </pc:spChg>
      </pc:sldChg>
      <pc:sldChg chg="addSp delSp modSp mod">
        <pc:chgData name="Yoel Kortick" userId="167978f5-7f40-4909-85d5-d4149554ad4e" providerId="ADAL" clId="{D5FD8459-2B5C-48A5-9673-8D128202ED48}" dt="2025-11-25T07:49:49.083" v="7893" actId="478"/>
        <pc:sldMkLst>
          <pc:docMk/>
          <pc:sldMk cId="2594056538" sldId="647"/>
        </pc:sldMkLst>
        <pc:spChg chg="add del mod">
          <ac:chgData name="Yoel Kortick" userId="167978f5-7f40-4909-85d5-d4149554ad4e" providerId="ADAL" clId="{D5FD8459-2B5C-48A5-9673-8D128202ED48}" dt="2025-11-25T07:49:49.083" v="7893" actId="478"/>
          <ac:spMkLst>
            <pc:docMk/>
            <pc:sldMk cId="2594056538" sldId="647"/>
            <ac:spMk id="3" creationId="{D746DD0A-B774-E480-DF4F-7706FC010D36}"/>
          </ac:spMkLst>
        </pc:spChg>
        <pc:spChg chg="del">
          <ac:chgData name="Yoel Kortick" userId="167978f5-7f40-4909-85d5-d4149554ad4e" providerId="ADAL" clId="{D5FD8459-2B5C-48A5-9673-8D128202ED48}" dt="2025-11-25T07:49:47.971" v="7892" actId="478"/>
          <ac:spMkLst>
            <pc:docMk/>
            <pc:sldMk cId="2594056538" sldId="647"/>
            <ac:spMk id="20" creationId="{47F5FC54-2119-1991-EA6B-FA3606E7E0B9}"/>
          </ac:spMkLst>
        </pc:spChg>
        <pc:spChg chg="mod">
          <ac:chgData name="Yoel Kortick" userId="167978f5-7f40-4909-85d5-d4149554ad4e" providerId="ADAL" clId="{D5FD8459-2B5C-48A5-9673-8D128202ED48}" dt="2025-11-25T07:49:37.295" v="7891" actId="20577"/>
          <ac:spMkLst>
            <pc:docMk/>
            <pc:sldMk cId="2594056538" sldId="647"/>
            <ac:spMk id="21" creationId="{4B557451-4271-4B3E-23ED-1E236F2D7796}"/>
          </ac:spMkLst>
        </pc:spChg>
      </pc:sldChg>
      <pc:sldChg chg="addSp modSp mod">
        <pc:chgData name="Yoel Kortick" userId="167978f5-7f40-4909-85d5-d4149554ad4e" providerId="ADAL" clId="{D5FD8459-2B5C-48A5-9673-8D128202ED48}" dt="2025-11-25T09:27:40.029" v="13606"/>
        <pc:sldMkLst>
          <pc:docMk/>
          <pc:sldMk cId="3623821938" sldId="659"/>
        </pc:sldMkLst>
        <pc:spChg chg="add mod">
          <ac:chgData name="Yoel Kortick" userId="167978f5-7f40-4909-85d5-d4149554ad4e" providerId="ADAL" clId="{D5FD8459-2B5C-48A5-9673-8D128202ED48}" dt="2025-11-25T07:57:31.737" v="8271" actId="1036"/>
          <ac:spMkLst>
            <pc:docMk/>
            <pc:sldMk cId="3623821938" sldId="659"/>
            <ac:spMk id="4" creationId="{FD6AE220-45EC-27C2-E156-44CD67F820F5}"/>
          </ac:spMkLst>
        </pc:spChg>
        <pc:spChg chg="add mod">
          <ac:chgData name="Yoel Kortick" userId="167978f5-7f40-4909-85d5-d4149554ad4e" providerId="ADAL" clId="{D5FD8459-2B5C-48A5-9673-8D128202ED48}" dt="2025-11-25T07:57:31.737" v="8271" actId="1036"/>
          <ac:spMkLst>
            <pc:docMk/>
            <pc:sldMk cId="3623821938" sldId="659"/>
            <ac:spMk id="5" creationId="{8FD8A0E3-1A58-9563-4ED4-6E10633E1DB2}"/>
          </ac:spMkLst>
        </pc:spChg>
        <pc:spChg chg="mod">
          <ac:chgData name="Yoel Kortick" userId="167978f5-7f40-4909-85d5-d4149554ad4e" providerId="ADAL" clId="{D5FD8459-2B5C-48A5-9673-8D128202ED48}" dt="2025-11-25T09:27:40.029" v="13606"/>
          <ac:spMkLst>
            <pc:docMk/>
            <pc:sldMk cId="3623821938" sldId="659"/>
            <ac:spMk id="11" creationId="{501AEF74-A2C2-5936-D2C5-7E69BE28EC47}"/>
          </ac:spMkLst>
        </pc:spChg>
        <pc:picChg chg="add mod">
          <ac:chgData name="Yoel Kortick" userId="167978f5-7f40-4909-85d5-d4149554ad4e" providerId="ADAL" clId="{D5FD8459-2B5C-48A5-9673-8D128202ED48}" dt="2025-11-25T07:57:31.737" v="8271" actId="1036"/>
          <ac:picMkLst>
            <pc:docMk/>
            <pc:sldMk cId="3623821938" sldId="659"/>
            <ac:picMk id="3" creationId="{68049735-968C-CCAA-9D4F-37FF74C18344}"/>
          </ac:picMkLst>
        </pc:picChg>
      </pc:sldChg>
      <pc:sldChg chg="modSp mod">
        <pc:chgData name="Yoel Kortick" userId="167978f5-7f40-4909-85d5-d4149554ad4e" providerId="ADAL" clId="{D5FD8459-2B5C-48A5-9673-8D128202ED48}" dt="2025-11-13T08:45:33.844" v="1845" actId="20577"/>
        <pc:sldMkLst>
          <pc:docMk/>
          <pc:sldMk cId="1992567201" sldId="753"/>
        </pc:sldMkLst>
        <pc:spChg chg="mod">
          <ac:chgData name="Yoel Kortick" userId="167978f5-7f40-4909-85d5-d4149554ad4e" providerId="ADAL" clId="{D5FD8459-2B5C-48A5-9673-8D128202ED48}" dt="2025-11-13T08:45:33.844" v="1845" actId="20577"/>
          <ac:spMkLst>
            <pc:docMk/>
            <pc:sldMk cId="1992567201" sldId="753"/>
            <ac:spMk id="16" creationId="{DF2B7710-AFA9-CE2A-10A1-B7F182A881B6}"/>
          </ac:spMkLst>
        </pc:spChg>
      </pc:sldChg>
      <pc:sldChg chg="modSp mod">
        <pc:chgData name="Yoel Kortick" userId="167978f5-7f40-4909-85d5-d4149554ad4e" providerId="ADAL" clId="{D5FD8459-2B5C-48A5-9673-8D128202ED48}" dt="2025-11-25T08:28:34.873" v="10398"/>
        <pc:sldMkLst>
          <pc:docMk/>
          <pc:sldMk cId="3689198049" sldId="765"/>
        </pc:sldMkLst>
        <pc:spChg chg="mod">
          <ac:chgData name="Yoel Kortick" userId="167978f5-7f40-4909-85d5-d4149554ad4e" providerId="ADAL" clId="{D5FD8459-2B5C-48A5-9673-8D128202ED48}" dt="2025-11-25T08:28:34.873" v="10398"/>
          <ac:spMkLst>
            <pc:docMk/>
            <pc:sldMk cId="3689198049" sldId="765"/>
            <ac:spMk id="16" creationId="{CA031640-27B4-E213-635C-7661F60FDE1A}"/>
          </ac:spMkLst>
        </pc:spChg>
      </pc:sldChg>
      <pc:sldChg chg="addSp delSp modSp mod">
        <pc:chgData name="Yoel Kortick" userId="167978f5-7f40-4909-85d5-d4149554ad4e" providerId="ADAL" clId="{D5FD8459-2B5C-48A5-9673-8D128202ED48}" dt="2025-11-25T09:27:40.029" v="13606"/>
        <pc:sldMkLst>
          <pc:docMk/>
          <pc:sldMk cId="4223079004" sldId="766"/>
        </pc:sldMkLst>
        <pc:spChg chg="add del mod">
          <ac:chgData name="Yoel Kortick" userId="167978f5-7f40-4909-85d5-d4149554ad4e" providerId="ADAL" clId="{D5FD8459-2B5C-48A5-9673-8D128202ED48}" dt="2025-11-25T08:29:16.288" v="10400" actId="478"/>
          <ac:spMkLst>
            <pc:docMk/>
            <pc:sldMk cId="4223079004" sldId="766"/>
            <ac:spMk id="4" creationId="{8595339B-ED79-D72F-29B7-8145F0DAF29B}"/>
          </ac:spMkLst>
        </pc:spChg>
        <pc:spChg chg="mod">
          <ac:chgData name="Yoel Kortick" userId="167978f5-7f40-4909-85d5-d4149554ad4e" providerId="ADAL" clId="{D5FD8459-2B5C-48A5-9673-8D128202ED48}" dt="2025-11-25T08:29:38.298" v="10403"/>
          <ac:spMkLst>
            <pc:docMk/>
            <pc:sldMk cId="4223079004" sldId="766"/>
            <ac:spMk id="10" creationId="{6C6C623F-21A1-7E61-9324-DBD39AF470E8}"/>
          </ac:spMkLst>
        </pc:spChg>
        <pc:spChg chg="mod">
          <ac:chgData name="Yoel Kortick" userId="167978f5-7f40-4909-85d5-d4149554ad4e" providerId="ADAL" clId="{D5FD8459-2B5C-48A5-9673-8D128202ED48}" dt="2025-11-25T09:27:40.029" v="13606"/>
          <ac:spMkLst>
            <pc:docMk/>
            <pc:sldMk cId="4223079004" sldId="766"/>
            <ac:spMk id="11" creationId="{FEC25F0B-8CE3-14C2-CF26-03819F64B265}"/>
          </ac:spMkLst>
        </pc:spChg>
        <pc:picChg chg="add del mod">
          <ac:chgData name="Yoel Kortick" userId="167978f5-7f40-4909-85d5-d4149554ad4e" providerId="ADAL" clId="{D5FD8459-2B5C-48A5-9673-8D128202ED48}" dt="2025-11-25T08:29:14.583" v="10399" actId="478"/>
          <ac:picMkLst>
            <pc:docMk/>
            <pc:sldMk cId="4223079004" sldId="766"/>
            <ac:picMk id="3" creationId="{EB1E379C-22E9-FC3E-C69E-5240B05D2747}"/>
          </ac:picMkLst>
        </pc:picChg>
        <pc:cxnChg chg="add del mod">
          <ac:chgData name="Yoel Kortick" userId="167978f5-7f40-4909-85d5-d4149554ad4e" providerId="ADAL" clId="{D5FD8459-2B5C-48A5-9673-8D128202ED48}" dt="2025-11-25T08:29:16.288" v="10400" actId="478"/>
          <ac:cxnSpMkLst>
            <pc:docMk/>
            <pc:sldMk cId="4223079004" sldId="766"/>
            <ac:cxnSpMk id="5" creationId="{18EFD4F6-EA47-BAB0-DAE6-E104EF404907}"/>
          </ac:cxnSpMkLst>
        </pc:cxnChg>
      </pc:sldChg>
      <pc:sldChg chg="del">
        <pc:chgData name="Yoel Kortick" userId="167978f5-7f40-4909-85d5-d4149554ad4e" providerId="ADAL" clId="{D5FD8459-2B5C-48A5-9673-8D128202ED48}" dt="2025-11-13T11:43:05.893" v="3585" actId="47"/>
        <pc:sldMkLst>
          <pc:docMk/>
          <pc:sldMk cId="744144580" sldId="767"/>
        </pc:sldMkLst>
      </pc:sldChg>
      <pc:sldChg chg="del">
        <pc:chgData name="Yoel Kortick" userId="167978f5-7f40-4909-85d5-d4149554ad4e" providerId="ADAL" clId="{D5FD8459-2B5C-48A5-9673-8D128202ED48}" dt="2025-11-13T11:43:05.893" v="3585" actId="47"/>
        <pc:sldMkLst>
          <pc:docMk/>
          <pc:sldMk cId="2108950425" sldId="769"/>
        </pc:sldMkLst>
      </pc:sldChg>
      <pc:sldChg chg="del">
        <pc:chgData name="Yoel Kortick" userId="167978f5-7f40-4909-85d5-d4149554ad4e" providerId="ADAL" clId="{D5FD8459-2B5C-48A5-9673-8D128202ED48}" dt="2025-11-13T11:43:05.893" v="3585" actId="47"/>
        <pc:sldMkLst>
          <pc:docMk/>
          <pc:sldMk cId="2925773877" sldId="771"/>
        </pc:sldMkLst>
      </pc:sldChg>
      <pc:sldChg chg="modSp mod">
        <pc:chgData name="Yoel Kortick" userId="167978f5-7f40-4909-85d5-d4149554ad4e" providerId="ADAL" clId="{D5FD8459-2B5C-48A5-9673-8D128202ED48}" dt="2025-11-25T08:03:36.547" v="8598"/>
        <pc:sldMkLst>
          <pc:docMk/>
          <pc:sldMk cId="686352821" sldId="778"/>
        </pc:sldMkLst>
        <pc:spChg chg="mod">
          <ac:chgData name="Yoel Kortick" userId="167978f5-7f40-4909-85d5-d4149554ad4e" providerId="ADAL" clId="{D5FD8459-2B5C-48A5-9673-8D128202ED48}" dt="2025-11-25T08:03:36.547" v="8598"/>
          <ac:spMkLst>
            <pc:docMk/>
            <pc:sldMk cId="686352821" sldId="778"/>
            <ac:spMk id="16" creationId="{B790DCBE-2A11-5033-EA60-1C8B5C728A59}"/>
          </ac:spMkLst>
        </pc:spChg>
      </pc:sldChg>
      <pc:sldChg chg="delSp modSp mod">
        <pc:chgData name="Yoel Kortick" userId="167978f5-7f40-4909-85d5-d4149554ad4e" providerId="ADAL" clId="{D5FD8459-2B5C-48A5-9673-8D128202ED48}" dt="2025-11-25T09:27:40.029" v="13606"/>
        <pc:sldMkLst>
          <pc:docMk/>
          <pc:sldMk cId="2856320173" sldId="779"/>
        </pc:sldMkLst>
        <pc:spChg chg="del mod">
          <ac:chgData name="Yoel Kortick" userId="167978f5-7f40-4909-85d5-d4149554ad4e" providerId="ADAL" clId="{D5FD8459-2B5C-48A5-9673-8D128202ED48}" dt="2025-11-25T08:03:44.048" v="8599" actId="478"/>
          <ac:spMkLst>
            <pc:docMk/>
            <pc:sldMk cId="2856320173" sldId="779"/>
            <ac:spMk id="4" creationId="{4B7E5038-A11B-B248-DBAD-733631AF696C}"/>
          </ac:spMkLst>
        </pc:spChg>
        <pc:spChg chg="del mod">
          <ac:chgData name="Yoel Kortick" userId="167978f5-7f40-4909-85d5-d4149554ad4e" providerId="ADAL" clId="{D5FD8459-2B5C-48A5-9673-8D128202ED48}" dt="2025-11-25T08:03:44.048" v="8599" actId="478"/>
          <ac:spMkLst>
            <pc:docMk/>
            <pc:sldMk cId="2856320173" sldId="779"/>
            <ac:spMk id="5" creationId="{834DDA0A-8765-7CB6-92AE-7280B1CC03A9}"/>
          </ac:spMkLst>
        </pc:spChg>
        <pc:spChg chg="del mod">
          <ac:chgData name="Yoel Kortick" userId="167978f5-7f40-4909-85d5-d4149554ad4e" providerId="ADAL" clId="{D5FD8459-2B5C-48A5-9673-8D128202ED48}" dt="2025-11-25T08:03:44.048" v="8599" actId="478"/>
          <ac:spMkLst>
            <pc:docMk/>
            <pc:sldMk cId="2856320173" sldId="779"/>
            <ac:spMk id="6" creationId="{77279213-1964-E6D9-B507-99F6A7D177DE}"/>
          </ac:spMkLst>
        </pc:spChg>
        <pc:spChg chg="mod">
          <ac:chgData name="Yoel Kortick" userId="167978f5-7f40-4909-85d5-d4149554ad4e" providerId="ADAL" clId="{D5FD8459-2B5C-48A5-9673-8D128202ED48}" dt="2025-11-25T08:03:36.547" v="8598"/>
          <ac:spMkLst>
            <pc:docMk/>
            <pc:sldMk cId="2856320173" sldId="779"/>
            <ac:spMk id="10" creationId="{9FDE65B9-8263-9994-158F-40028D78D068}"/>
          </ac:spMkLst>
        </pc:spChg>
        <pc:spChg chg="mod">
          <ac:chgData name="Yoel Kortick" userId="167978f5-7f40-4909-85d5-d4149554ad4e" providerId="ADAL" clId="{D5FD8459-2B5C-48A5-9673-8D128202ED48}" dt="2025-11-25T09:27:40.029" v="13606"/>
          <ac:spMkLst>
            <pc:docMk/>
            <pc:sldMk cId="2856320173" sldId="779"/>
            <ac:spMk id="11" creationId="{F23C31EA-7FAE-6481-E973-A388E50F84A0}"/>
          </ac:spMkLst>
        </pc:spChg>
        <pc:picChg chg="del mod">
          <ac:chgData name="Yoel Kortick" userId="167978f5-7f40-4909-85d5-d4149554ad4e" providerId="ADAL" clId="{D5FD8459-2B5C-48A5-9673-8D128202ED48}" dt="2025-11-25T08:03:44.048" v="8599" actId="478"/>
          <ac:picMkLst>
            <pc:docMk/>
            <pc:sldMk cId="2856320173" sldId="779"/>
            <ac:picMk id="3" creationId="{4E39FF02-3CB1-072A-4DBF-0362CE95DED6}"/>
          </ac:picMkLst>
        </pc:picChg>
      </pc:sldChg>
      <pc:sldChg chg="addSp delSp modSp mod">
        <pc:chgData name="Yoel Kortick" userId="167978f5-7f40-4909-85d5-d4149554ad4e" providerId="ADAL" clId="{D5FD8459-2B5C-48A5-9673-8D128202ED48}" dt="2025-11-25T09:27:40.029" v="13606"/>
        <pc:sldMkLst>
          <pc:docMk/>
          <pc:sldMk cId="1505978960" sldId="780"/>
        </pc:sldMkLst>
        <pc:spChg chg="mod">
          <ac:chgData name="Yoel Kortick" userId="167978f5-7f40-4909-85d5-d4149554ad4e" providerId="ADAL" clId="{D5FD8459-2B5C-48A5-9673-8D128202ED48}" dt="2025-11-25T08:10:29.124" v="9115" actId="1035"/>
          <ac:spMkLst>
            <pc:docMk/>
            <pc:sldMk cId="1505978960" sldId="780"/>
            <ac:spMk id="4" creationId="{1479C470-64BD-2016-CD73-7CAACB67128A}"/>
          </ac:spMkLst>
        </pc:spChg>
        <pc:spChg chg="del">
          <ac:chgData name="Yoel Kortick" userId="167978f5-7f40-4909-85d5-d4149554ad4e" providerId="ADAL" clId="{D5FD8459-2B5C-48A5-9673-8D128202ED48}" dt="2025-11-25T08:11:04.592" v="9204" actId="478"/>
          <ac:spMkLst>
            <pc:docMk/>
            <pc:sldMk cId="1505978960" sldId="780"/>
            <ac:spMk id="5" creationId="{F095B8BE-636A-408D-EE03-614709FC16FB}"/>
          </ac:spMkLst>
        </pc:spChg>
        <pc:spChg chg="del">
          <ac:chgData name="Yoel Kortick" userId="167978f5-7f40-4909-85d5-d4149554ad4e" providerId="ADAL" clId="{D5FD8459-2B5C-48A5-9673-8D128202ED48}" dt="2025-11-25T08:11:04.592" v="9204" actId="478"/>
          <ac:spMkLst>
            <pc:docMk/>
            <pc:sldMk cId="1505978960" sldId="780"/>
            <ac:spMk id="6" creationId="{D132873E-CEAF-2635-5EA5-E23998EB8F73}"/>
          </ac:spMkLst>
        </pc:spChg>
        <pc:spChg chg="add mod">
          <ac:chgData name="Yoel Kortick" userId="167978f5-7f40-4909-85d5-d4149554ad4e" providerId="ADAL" clId="{D5FD8459-2B5C-48A5-9673-8D128202ED48}" dt="2025-11-25T08:10:39.476" v="9125" actId="1036"/>
          <ac:spMkLst>
            <pc:docMk/>
            <pc:sldMk cId="1505978960" sldId="780"/>
            <ac:spMk id="8" creationId="{88FDB991-6F0B-4998-1EEF-E4391332931E}"/>
          </ac:spMkLst>
        </pc:spChg>
        <pc:spChg chg="mod">
          <ac:chgData name="Yoel Kortick" userId="167978f5-7f40-4909-85d5-d4149554ad4e" providerId="ADAL" clId="{D5FD8459-2B5C-48A5-9673-8D128202ED48}" dt="2025-11-25T08:03:36.547" v="8598"/>
          <ac:spMkLst>
            <pc:docMk/>
            <pc:sldMk cId="1505978960" sldId="780"/>
            <ac:spMk id="10" creationId="{81A562EC-97DA-7961-1039-EDD2E29705DA}"/>
          </ac:spMkLst>
        </pc:spChg>
        <pc:spChg chg="mod">
          <ac:chgData name="Yoel Kortick" userId="167978f5-7f40-4909-85d5-d4149554ad4e" providerId="ADAL" clId="{D5FD8459-2B5C-48A5-9673-8D128202ED48}" dt="2025-11-25T09:27:40.029" v="13606"/>
          <ac:spMkLst>
            <pc:docMk/>
            <pc:sldMk cId="1505978960" sldId="780"/>
            <ac:spMk id="11" creationId="{AF314584-3AF2-C5F1-538F-7769053EDFEB}"/>
          </ac:spMkLst>
        </pc:spChg>
        <pc:spChg chg="add mod">
          <ac:chgData name="Yoel Kortick" userId="167978f5-7f40-4909-85d5-d4149554ad4e" providerId="ADAL" clId="{D5FD8459-2B5C-48A5-9673-8D128202ED48}" dt="2025-11-25T08:10:47.881" v="9158" actId="1035"/>
          <ac:spMkLst>
            <pc:docMk/>
            <pc:sldMk cId="1505978960" sldId="780"/>
            <ac:spMk id="12" creationId="{64144F8F-8910-3E29-BB7B-3EAA3C9541FB}"/>
          </ac:spMkLst>
        </pc:spChg>
        <pc:spChg chg="add mod">
          <ac:chgData name="Yoel Kortick" userId="167978f5-7f40-4909-85d5-d4149554ad4e" providerId="ADAL" clId="{D5FD8459-2B5C-48A5-9673-8D128202ED48}" dt="2025-11-25T08:10:56.675" v="9203" actId="1036"/>
          <ac:spMkLst>
            <pc:docMk/>
            <pc:sldMk cId="1505978960" sldId="780"/>
            <ac:spMk id="13" creationId="{58D9691F-B49C-C51A-2090-2F067C2DB115}"/>
          </ac:spMkLst>
        </pc:spChg>
        <pc:picChg chg="del">
          <ac:chgData name="Yoel Kortick" userId="167978f5-7f40-4909-85d5-d4149554ad4e" providerId="ADAL" clId="{D5FD8459-2B5C-48A5-9673-8D128202ED48}" dt="2025-11-25T08:08:03.953" v="8942" actId="478"/>
          <ac:picMkLst>
            <pc:docMk/>
            <pc:sldMk cId="1505978960" sldId="780"/>
            <ac:picMk id="3" creationId="{A5B11947-C3E8-6511-5E8E-BEB03DE3A91B}"/>
          </ac:picMkLst>
        </pc:picChg>
        <pc:picChg chg="add mod ord">
          <ac:chgData name="Yoel Kortick" userId="167978f5-7f40-4909-85d5-d4149554ad4e" providerId="ADAL" clId="{D5FD8459-2B5C-48A5-9673-8D128202ED48}" dt="2025-11-25T08:10:33.245" v="9116" actId="167"/>
          <ac:picMkLst>
            <pc:docMk/>
            <pc:sldMk cId="1505978960" sldId="780"/>
            <ac:picMk id="7" creationId="{36475BA1-A003-8C10-020A-C941DC07DDE7}"/>
          </ac:picMkLst>
        </pc:picChg>
      </pc:sldChg>
      <pc:sldChg chg="modSp del">
        <pc:chgData name="Yoel Kortick" userId="167978f5-7f40-4909-85d5-d4149554ad4e" providerId="ADAL" clId="{D5FD8459-2B5C-48A5-9673-8D128202ED48}" dt="2025-11-13T11:20:12.759" v="3234" actId="47"/>
        <pc:sldMkLst>
          <pc:docMk/>
          <pc:sldMk cId="2777940483" sldId="782"/>
        </pc:sldMkLst>
      </pc:sldChg>
      <pc:sldChg chg="addSp modSp mod">
        <pc:chgData name="Yoel Kortick" userId="167978f5-7f40-4909-85d5-d4149554ad4e" providerId="ADAL" clId="{D5FD8459-2B5C-48A5-9673-8D128202ED48}" dt="2025-11-25T09:27:40.029" v="13606"/>
        <pc:sldMkLst>
          <pc:docMk/>
          <pc:sldMk cId="3651084386" sldId="824"/>
        </pc:sldMkLst>
        <pc:spChg chg="add mod">
          <ac:chgData name="Yoel Kortick" userId="167978f5-7f40-4909-85d5-d4149554ad4e" providerId="ADAL" clId="{D5FD8459-2B5C-48A5-9673-8D128202ED48}" dt="2025-11-25T09:19:16.376" v="13566" actId="1035"/>
          <ac:spMkLst>
            <pc:docMk/>
            <pc:sldMk cId="3651084386" sldId="824"/>
            <ac:spMk id="4" creationId="{DF78B9C4-AB48-46C9-4DD6-CDD9B45953DB}"/>
          </ac:spMkLst>
        </pc:spChg>
        <pc:spChg chg="mod">
          <ac:chgData name="Yoel Kortick" userId="167978f5-7f40-4909-85d5-d4149554ad4e" providerId="ADAL" clId="{D5FD8459-2B5C-48A5-9673-8D128202ED48}" dt="2025-11-25T09:27:40.029" v="13606"/>
          <ac:spMkLst>
            <pc:docMk/>
            <pc:sldMk cId="3651084386" sldId="824"/>
            <ac:spMk id="11" creationId="{80A44AE9-1BE3-7BA2-EDB5-D75CCA8AFB34}"/>
          </ac:spMkLst>
        </pc:spChg>
        <pc:picChg chg="add mod">
          <ac:chgData name="Yoel Kortick" userId="167978f5-7f40-4909-85d5-d4149554ad4e" providerId="ADAL" clId="{D5FD8459-2B5C-48A5-9673-8D128202ED48}" dt="2025-11-25T09:19:09.039" v="13552" actId="1076"/>
          <ac:picMkLst>
            <pc:docMk/>
            <pc:sldMk cId="3651084386" sldId="824"/>
            <ac:picMk id="3" creationId="{A3834E9A-F9DB-AB47-F5D6-1FE2370CCEC8}"/>
          </ac:picMkLst>
        </pc:picChg>
      </pc:sldChg>
      <pc:sldChg chg="addSp delSp modSp mod">
        <pc:chgData name="Yoel Kortick" userId="167978f5-7f40-4909-85d5-d4149554ad4e" providerId="ADAL" clId="{D5FD8459-2B5C-48A5-9673-8D128202ED48}" dt="2025-11-25T09:27:40.029" v="13606"/>
        <pc:sldMkLst>
          <pc:docMk/>
          <pc:sldMk cId="584420" sldId="838"/>
        </pc:sldMkLst>
        <pc:spChg chg="del mod">
          <ac:chgData name="Yoel Kortick" userId="167978f5-7f40-4909-85d5-d4149554ad4e" providerId="ADAL" clId="{D5FD8459-2B5C-48A5-9673-8D128202ED48}" dt="2025-11-25T08:32:23.278" v="10494" actId="478"/>
          <ac:spMkLst>
            <pc:docMk/>
            <pc:sldMk cId="584420" sldId="838"/>
            <ac:spMk id="5" creationId="{F981388D-4DF0-7E27-C649-4E20CA5FBA17}"/>
          </ac:spMkLst>
        </pc:spChg>
        <pc:spChg chg="add mod">
          <ac:chgData name="Yoel Kortick" userId="167978f5-7f40-4909-85d5-d4149554ad4e" providerId="ADAL" clId="{D5FD8459-2B5C-48A5-9673-8D128202ED48}" dt="2025-11-25T08:34:04.788" v="10596" actId="1037"/>
          <ac:spMkLst>
            <pc:docMk/>
            <pc:sldMk cId="584420" sldId="838"/>
            <ac:spMk id="6" creationId="{739D28C0-61B7-E4E5-B5A7-51B85603E7FA}"/>
          </ac:spMkLst>
        </pc:spChg>
        <pc:spChg chg="add del mod">
          <ac:chgData name="Yoel Kortick" userId="167978f5-7f40-4909-85d5-d4149554ad4e" providerId="ADAL" clId="{D5FD8459-2B5C-48A5-9673-8D128202ED48}" dt="2025-11-25T08:32:26.638" v="10498" actId="478"/>
          <ac:spMkLst>
            <pc:docMk/>
            <pc:sldMk cId="584420" sldId="838"/>
            <ac:spMk id="7" creationId="{D1C2F53D-C387-4D6C-0BAD-B5ED233963AB}"/>
          </ac:spMkLst>
        </pc:spChg>
        <pc:spChg chg="add del mod">
          <ac:chgData name="Yoel Kortick" userId="167978f5-7f40-4909-85d5-d4149554ad4e" providerId="ADAL" clId="{D5FD8459-2B5C-48A5-9673-8D128202ED48}" dt="2025-11-25T08:32:25.112" v="10496" actId="478"/>
          <ac:spMkLst>
            <pc:docMk/>
            <pc:sldMk cId="584420" sldId="838"/>
            <ac:spMk id="8" creationId="{5D7E018A-94A3-60BD-AC0A-89A0622528A9}"/>
          </ac:spMkLst>
        </pc:spChg>
        <pc:spChg chg="mod">
          <ac:chgData name="Yoel Kortick" userId="167978f5-7f40-4909-85d5-d4149554ad4e" providerId="ADAL" clId="{D5FD8459-2B5C-48A5-9673-8D128202ED48}" dt="2025-11-25T08:29:38.298" v="10403"/>
          <ac:spMkLst>
            <pc:docMk/>
            <pc:sldMk cId="584420" sldId="838"/>
            <ac:spMk id="10" creationId="{372FE824-4BFC-322A-3BC8-15CF52CDDD5F}"/>
          </ac:spMkLst>
        </pc:spChg>
        <pc:spChg chg="mod">
          <ac:chgData name="Yoel Kortick" userId="167978f5-7f40-4909-85d5-d4149554ad4e" providerId="ADAL" clId="{D5FD8459-2B5C-48A5-9673-8D128202ED48}" dt="2025-11-25T09:27:40.029" v="13606"/>
          <ac:spMkLst>
            <pc:docMk/>
            <pc:sldMk cId="584420" sldId="838"/>
            <ac:spMk id="11" creationId="{0AFA9912-7D2A-86CB-6C4E-025F0FD4F5BE}"/>
          </ac:spMkLst>
        </pc:spChg>
        <pc:spChg chg="add del mod">
          <ac:chgData name="Yoel Kortick" userId="167978f5-7f40-4909-85d5-d4149554ad4e" providerId="ADAL" clId="{D5FD8459-2B5C-48A5-9673-8D128202ED48}" dt="2025-11-25T08:32:21.538" v="10492" actId="478"/>
          <ac:spMkLst>
            <pc:docMk/>
            <pc:sldMk cId="584420" sldId="838"/>
            <ac:spMk id="12" creationId="{E8083F05-A80B-A3B8-3F9B-5DF5D5FCC838}"/>
          </ac:spMkLst>
        </pc:spChg>
        <pc:spChg chg="add mod">
          <ac:chgData name="Yoel Kortick" userId="167978f5-7f40-4909-85d5-d4149554ad4e" providerId="ADAL" clId="{D5FD8459-2B5C-48A5-9673-8D128202ED48}" dt="2025-11-25T08:34:11.638" v="10598" actId="1037"/>
          <ac:spMkLst>
            <pc:docMk/>
            <pc:sldMk cId="584420" sldId="838"/>
            <ac:spMk id="13" creationId="{0A26B782-515C-FD1F-B6B4-761D784BBC58}"/>
          </ac:spMkLst>
        </pc:spChg>
        <pc:spChg chg="add del mod">
          <ac:chgData name="Yoel Kortick" userId="167978f5-7f40-4909-85d5-d4149554ad4e" providerId="ADAL" clId="{D5FD8459-2B5C-48A5-9673-8D128202ED48}" dt="2025-11-25T08:32:22.391" v="10493" actId="478"/>
          <ac:spMkLst>
            <pc:docMk/>
            <pc:sldMk cId="584420" sldId="838"/>
            <ac:spMk id="19" creationId="{2F44EB1E-D7E1-DC6C-E830-ECD5EEE29F8E}"/>
          </ac:spMkLst>
        </pc:spChg>
        <pc:picChg chg="add mod">
          <ac:chgData name="Yoel Kortick" userId="167978f5-7f40-4909-85d5-d4149554ad4e" providerId="ADAL" clId="{D5FD8459-2B5C-48A5-9673-8D128202ED48}" dt="2025-11-25T08:33:51.031" v="10585" actId="208"/>
          <ac:picMkLst>
            <pc:docMk/>
            <pc:sldMk cId="584420" sldId="838"/>
            <ac:picMk id="3" creationId="{0C046D2F-BD41-CFD7-2B67-E7721AEF894F}"/>
          </ac:picMkLst>
        </pc:picChg>
        <pc:picChg chg="add del mod">
          <ac:chgData name="Yoel Kortick" userId="167978f5-7f40-4909-85d5-d4149554ad4e" providerId="ADAL" clId="{D5FD8459-2B5C-48A5-9673-8D128202ED48}" dt="2025-11-25T08:32:19.672" v="10490" actId="478"/>
          <ac:picMkLst>
            <pc:docMk/>
            <pc:sldMk cId="584420" sldId="838"/>
            <ac:picMk id="4" creationId="{3DC8CA08-0895-9C90-F3C5-12F8D0AA2F31}"/>
          </ac:picMkLst>
        </pc:picChg>
        <pc:cxnChg chg="add del mod">
          <ac:chgData name="Yoel Kortick" userId="167978f5-7f40-4909-85d5-d4149554ad4e" providerId="ADAL" clId="{D5FD8459-2B5C-48A5-9673-8D128202ED48}" dt="2025-11-25T08:32:25.987" v="10497" actId="478"/>
          <ac:cxnSpMkLst>
            <pc:docMk/>
            <pc:sldMk cId="584420" sldId="838"/>
            <ac:cxnSpMk id="14" creationId="{B41ED1E7-28EB-6A34-9CA8-6BDF03009DFD}"/>
          </ac:cxnSpMkLst>
        </pc:cxnChg>
        <pc:cxnChg chg="add del mod">
          <ac:chgData name="Yoel Kortick" userId="167978f5-7f40-4909-85d5-d4149554ad4e" providerId="ADAL" clId="{D5FD8459-2B5C-48A5-9673-8D128202ED48}" dt="2025-11-25T08:32:24.140" v="10495" actId="478"/>
          <ac:cxnSpMkLst>
            <pc:docMk/>
            <pc:sldMk cId="584420" sldId="838"/>
            <ac:cxnSpMk id="16" creationId="{E1F5156B-BD94-D55F-CDF0-75CE2183B486}"/>
          </ac:cxnSpMkLst>
        </pc:cxnChg>
        <pc:cxnChg chg="add del mod">
          <ac:chgData name="Yoel Kortick" userId="167978f5-7f40-4909-85d5-d4149554ad4e" providerId="ADAL" clId="{D5FD8459-2B5C-48A5-9673-8D128202ED48}" dt="2025-11-25T08:32:20.582" v="10491" actId="478"/>
          <ac:cxnSpMkLst>
            <pc:docMk/>
            <pc:sldMk cId="584420" sldId="838"/>
            <ac:cxnSpMk id="17" creationId="{0EB502A4-682B-04BE-919B-7C5B248C49EA}"/>
          </ac:cxnSpMkLst>
        </pc:cxnChg>
      </pc:sldChg>
      <pc:sldChg chg="addSp delSp modSp mod">
        <pc:chgData name="Yoel Kortick" userId="167978f5-7f40-4909-85d5-d4149554ad4e" providerId="ADAL" clId="{D5FD8459-2B5C-48A5-9673-8D128202ED48}" dt="2025-11-25T08:39:59.868" v="10968" actId="22"/>
        <pc:sldMkLst>
          <pc:docMk/>
          <pc:sldMk cId="3701787101" sldId="839"/>
        </pc:sldMkLst>
        <pc:spChg chg="mod">
          <ac:chgData name="Yoel Kortick" userId="167978f5-7f40-4909-85d5-d4149554ad4e" providerId="ADAL" clId="{D5FD8459-2B5C-48A5-9673-8D128202ED48}" dt="2025-11-25T08:29:38.298" v="10403"/>
          <ac:spMkLst>
            <pc:docMk/>
            <pc:sldMk cId="3701787101" sldId="839"/>
            <ac:spMk id="10" creationId="{39D90246-3E90-BB48-983C-DF0F040976F9}"/>
          </ac:spMkLst>
        </pc:spChg>
        <pc:spChg chg="mod">
          <ac:chgData name="Yoel Kortick" userId="167978f5-7f40-4909-85d5-d4149554ad4e" providerId="ADAL" clId="{D5FD8459-2B5C-48A5-9673-8D128202ED48}" dt="2025-11-25T08:39:13.051" v="10966" actId="113"/>
          <ac:spMkLst>
            <pc:docMk/>
            <pc:sldMk cId="3701787101" sldId="839"/>
            <ac:spMk id="11" creationId="{95D67ED5-28B3-572E-B1E6-4FF29470FE25}"/>
          </ac:spMkLst>
        </pc:spChg>
        <pc:spChg chg="add del">
          <ac:chgData name="Yoel Kortick" userId="167978f5-7f40-4909-85d5-d4149554ad4e" providerId="ADAL" clId="{D5FD8459-2B5C-48A5-9673-8D128202ED48}" dt="2025-11-25T08:37:59.284" v="10955" actId="478"/>
          <ac:spMkLst>
            <pc:docMk/>
            <pc:sldMk cId="3701787101" sldId="839"/>
            <ac:spMk id="18" creationId="{E1EE7703-A477-F888-D2FC-5D9C1F67EEFD}"/>
          </ac:spMkLst>
        </pc:spChg>
        <pc:spChg chg="add del">
          <ac:chgData name="Yoel Kortick" userId="167978f5-7f40-4909-85d5-d4149554ad4e" providerId="ADAL" clId="{D5FD8459-2B5C-48A5-9673-8D128202ED48}" dt="2025-11-25T08:37:59.284" v="10955" actId="478"/>
          <ac:spMkLst>
            <pc:docMk/>
            <pc:sldMk cId="3701787101" sldId="839"/>
            <ac:spMk id="19" creationId="{920F72FC-1FE3-4429-9424-FCB60F4FFB10}"/>
          </ac:spMkLst>
        </pc:spChg>
        <pc:spChg chg="add del mod">
          <ac:chgData name="Yoel Kortick" userId="167978f5-7f40-4909-85d5-d4149554ad4e" providerId="ADAL" clId="{D5FD8459-2B5C-48A5-9673-8D128202ED48}" dt="2025-11-25T08:37:59.284" v="10955" actId="478"/>
          <ac:spMkLst>
            <pc:docMk/>
            <pc:sldMk cId="3701787101" sldId="839"/>
            <ac:spMk id="20" creationId="{7CD9C8A2-918A-8D94-4E6E-1E7750D76FF6}"/>
          </ac:spMkLst>
        </pc:spChg>
        <pc:spChg chg="add del mod">
          <ac:chgData name="Yoel Kortick" userId="167978f5-7f40-4909-85d5-d4149554ad4e" providerId="ADAL" clId="{D5FD8459-2B5C-48A5-9673-8D128202ED48}" dt="2025-11-25T08:37:59.284" v="10955" actId="478"/>
          <ac:spMkLst>
            <pc:docMk/>
            <pc:sldMk cId="3701787101" sldId="839"/>
            <ac:spMk id="21" creationId="{8B2E2380-C327-4CB7-0313-7DFF4060B8C2}"/>
          </ac:spMkLst>
        </pc:spChg>
        <pc:picChg chg="add del">
          <ac:chgData name="Yoel Kortick" userId="167978f5-7f40-4909-85d5-d4149554ad4e" providerId="ADAL" clId="{D5FD8459-2B5C-48A5-9673-8D128202ED48}" dt="2025-11-25T08:39:59.868" v="10968" actId="22"/>
          <ac:picMkLst>
            <pc:docMk/>
            <pc:sldMk cId="3701787101" sldId="839"/>
            <ac:picMk id="3" creationId="{039E1A91-628F-F974-AA6C-7C1FFCF9B521}"/>
          </ac:picMkLst>
        </pc:picChg>
        <pc:picChg chg="add del mod">
          <ac:chgData name="Yoel Kortick" userId="167978f5-7f40-4909-85d5-d4149554ad4e" providerId="ADAL" clId="{D5FD8459-2B5C-48A5-9673-8D128202ED48}" dt="2025-11-25T08:37:55.984" v="10954" actId="478"/>
          <ac:picMkLst>
            <pc:docMk/>
            <pc:sldMk cId="3701787101" sldId="839"/>
            <ac:picMk id="17" creationId="{441D32F9-D3F9-0FE3-5FB3-C72A5CC5FAED}"/>
          </ac:picMkLst>
        </pc:picChg>
      </pc:sldChg>
      <pc:sldChg chg="del">
        <pc:chgData name="Yoel Kortick" userId="167978f5-7f40-4909-85d5-d4149554ad4e" providerId="ADAL" clId="{D5FD8459-2B5C-48A5-9673-8D128202ED48}" dt="2025-11-13T11:43:05.893" v="3585" actId="47"/>
        <pc:sldMkLst>
          <pc:docMk/>
          <pc:sldMk cId="3279937137" sldId="840"/>
        </pc:sldMkLst>
      </pc:sldChg>
      <pc:sldChg chg="del">
        <pc:chgData name="Yoel Kortick" userId="167978f5-7f40-4909-85d5-d4149554ad4e" providerId="ADAL" clId="{D5FD8459-2B5C-48A5-9673-8D128202ED48}" dt="2025-11-13T11:43:05.893" v="3585" actId="47"/>
        <pc:sldMkLst>
          <pc:docMk/>
          <pc:sldMk cId="4168138340" sldId="842"/>
        </pc:sldMkLst>
      </pc:sldChg>
      <pc:sldChg chg="addSp modSp del mod">
        <pc:chgData name="Yoel Kortick" userId="167978f5-7f40-4909-85d5-d4149554ad4e" providerId="ADAL" clId="{D5FD8459-2B5C-48A5-9673-8D128202ED48}" dt="2025-11-25T08:14:20.140" v="9314" actId="47"/>
        <pc:sldMkLst>
          <pc:docMk/>
          <pc:sldMk cId="1062852137" sldId="843"/>
        </pc:sldMkLst>
        <pc:spChg chg="mod">
          <ac:chgData name="Yoel Kortick" userId="167978f5-7f40-4909-85d5-d4149554ad4e" providerId="ADAL" clId="{D5FD8459-2B5C-48A5-9673-8D128202ED48}" dt="2025-11-25T08:03:36.547" v="8598"/>
          <ac:spMkLst>
            <pc:docMk/>
            <pc:sldMk cId="1062852137" sldId="843"/>
            <ac:spMk id="10" creationId="{0144BEBF-E59A-DBB3-505D-AC4DFE651D8B}"/>
          </ac:spMkLst>
        </pc:spChg>
      </pc:sldChg>
      <pc:sldChg chg="modSp del">
        <pc:chgData name="Yoel Kortick" userId="167978f5-7f40-4909-85d5-d4149554ad4e" providerId="ADAL" clId="{D5FD8459-2B5C-48A5-9673-8D128202ED48}" dt="2025-11-13T11:20:11.469" v="3233" actId="47"/>
        <pc:sldMkLst>
          <pc:docMk/>
          <pc:sldMk cId="217789133" sldId="844"/>
        </pc:sldMkLst>
      </pc:sldChg>
      <pc:sldChg chg="modSp del mod">
        <pc:chgData name="Yoel Kortick" userId="167978f5-7f40-4909-85d5-d4149554ad4e" providerId="ADAL" clId="{D5FD8459-2B5C-48A5-9673-8D128202ED48}" dt="2025-11-13T11:12:54.758" v="3132" actId="47"/>
        <pc:sldMkLst>
          <pc:docMk/>
          <pc:sldMk cId="3498851824" sldId="863"/>
        </pc:sldMkLst>
      </pc:sldChg>
      <pc:sldChg chg="addSp modSp del mod">
        <pc:chgData name="Yoel Kortick" userId="167978f5-7f40-4909-85d5-d4149554ad4e" providerId="ADAL" clId="{D5FD8459-2B5C-48A5-9673-8D128202ED48}" dt="2025-11-13T11:12:56.417" v="3134" actId="47"/>
        <pc:sldMkLst>
          <pc:docMk/>
          <pc:sldMk cId="1090099407" sldId="864"/>
        </pc:sldMkLst>
      </pc:sldChg>
      <pc:sldChg chg="del">
        <pc:chgData name="Yoel Kortick" userId="167978f5-7f40-4909-85d5-d4149554ad4e" providerId="ADAL" clId="{D5FD8459-2B5C-48A5-9673-8D128202ED48}" dt="2025-11-13T11:13:01.798" v="3139" actId="47"/>
        <pc:sldMkLst>
          <pc:docMk/>
          <pc:sldMk cId="2717581985" sldId="865"/>
        </pc:sldMkLst>
      </pc:sldChg>
      <pc:sldChg chg="modSp del mod">
        <pc:chgData name="Yoel Kortick" userId="167978f5-7f40-4909-85d5-d4149554ad4e" providerId="ADAL" clId="{D5FD8459-2B5C-48A5-9673-8D128202ED48}" dt="2025-11-13T11:43:05.893" v="3585" actId="47"/>
        <pc:sldMkLst>
          <pc:docMk/>
          <pc:sldMk cId="3824330566" sldId="866"/>
        </pc:sldMkLst>
      </pc:sldChg>
      <pc:sldChg chg="del">
        <pc:chgData name="Yoel Kortick" userId="167978f5-7f40-4909-85d5-d4149554ad4e" providerId="ADAL" clId="{D5FD8459-2B5C-48A5-9673-8D128202ED48}" dt="2025-11-13T11:43:05.893" v="3585" actId="47"/>
        <pc:sldMkLst>
          <pc:docMk/>
          <pc:sldMk cId="3966289866" sldId="867"/>
        </pc:sldMkLst>
      </pc:sldChg>
      <pc:sldChg chg="modSp del mod">
        <pc:chgData name="Yoel Kortick" userId="167978f5-7f40-4909-85d5-d4149554ad4e" providerId="ADAL" clId="{D5FD8459-2B5C-48A5-9673-8D128202ED48}" dt="2025-11-13T11:43:05.893" v="3585" actId="47"/>
        <pc:sldMkLst>
          <pc:docMk/>
          <pc:sldMk cId="2893664985" sldId="868"/>
        </pc:sldMkLst>
      </pc:sldChg>
      <pc:sldChg chg="modSp del">
        <pc:chgData name="Yoel Kortick" userId="167978f5-7f40-4909-85d5-d4149554ad4e" providerId="ADAL" clId="{D5FD8459-2B5C-48A5-9673-8D128202ED48}" dt="2025-11-13T11:43:05.893" v="3585" actId="47"/>
        <pc:sldMkLst>
          <pc:docMk/>
          <pc:sldMk cId="3663923272" sldId="869"/>
        </pc:sldMkLst>
      </pc:sldChg>
      <pc:sldChg chg="modSp del">
        <pc:chgData name="Yoel Kortick" userId="167978f5-7f40-4909-85d5-d4149554ad4e" providerId="ADAL" clId="{D5FD8459-2B5C-48A5-9673-8D128202ED48}" dt="2025-11-13T11:43:05.893" v="3585" actId="47"/>
        <pc:sldMkLst>
          <pc:docMk/>
          <pc:sldMk cId="499575643" sldId="870"/>
        </pc:sldMkLst>
      </pc:sldChg>
      <pc:sldChg chg="delSp modSp del mod">
        <pc:chgData name="Yoel Kortick" userId="167978f5-7f40-4909-85d5-d4149554ad4e" providerId="ADAL" clId="{D5FD8459-2B5C-48A5-9673-8D128202ED48}" dt="2025-11-13T11:43:05.893" v="3585" actId="47"/>
        <pc:sldMkLst>
          <pc:docMk/>
          <pc:sldMk cId="419770941" sldId="871"/>
        </pc:sldMkLst>
      </pc:sldChg>
      <pc:sldChg chg="modSp del">
        <pc:chgData name="Yoel Kortick" userId="167978f5-7f40-4909-85d5-d4149554ad4e" providerId="ADAL" clId="{D5FD8459-2B5C-48A5-9673-8D128202ED48}" dt="2025-11-13T11:43:05.893" v="3585" actId="47"/>
        <pc:sldMkLst>
          <pc:docMk/>
          <pc:sldMk cId="2993930006" sldId="872"/>
        </pc:sldMkLst>
      </pc:sldChg>
      <pc:sldChg chg="del">
        <pc:chgData name="Yoel Kortick" userId="167978f5-7f40-4909-85d5-d4149554ad4e" providerId="ADAL" clId="{D5FD8459-2B5C-48A5-9673-8D128202ED48}" dt="2025-11-13T11:12:53.974" v="3131" actId="47"/>
        <pc:sldMkLst>
          <pc:docMk/>
          <pc:sldMk cId="3429514661" sldId="873"/>
        </pc:sldMkLst>
      </pc:sldChg>
      <pc:sldChg chg="modSp mod">
        <pc:chgData name="Yoel Kortick" userId="167978f5-7f40-4909-85d5-d4149554ad4e" providerId="ADAL" clId="{D5FD8459-2B5C-48A5-9673-8D128202ED48}" dt="2025-11-25T08:14:57.838" v="9315"/>
        <pc:sldMkLst>
          <pc:docMk/>
          <pc:sldMk cId="4095259983" sldId="874"/>
        </pc:sldMkLst>
        <pc:spChg chg="mod">
          <ac:chgData name="Yoel Kortick" userId="167978f5-7f40-4909-85d5-d4149554ad4e" providerId="ADAL" clId="{D5FD8459-2B5C-48A5-9673-8D128202ED48}" dt="2025-11-25T08:14:57.838" v="9315"/>
          <ac:spMkLst>
            <pc:docMk/>
            <pc:sldMk cId="4095259983" sldId="874"/>
            <ac:spMk id="16" creationId="{AE6CD69F-5EC0-C0EF-84A9-387BBE66C4CE}"/>
          </ac:spMkLst>
        </pc:spChg>
      </pc:sldChg>
      <pc:sldChg chg="modSp del">
        <pc:chgData name="Yoel Kortick" userId="167978f5-7f40-4909-85d5-d4149554ad4e" providerId="ADAL" clId="{D5FD8459-2B5C-48A5-9673-8D128202ED48}" dt="2025-11-13T11:23:20.694" v="3248" actId="47"/>
        <pc:sldMkLst>
          <pc:docMk/>
          <pc:sldMk cId="2774120648" sldId="875"/>
        </pc:sldMkLst>
      </pc:sldChg>
      <pc:sldChg chg="addSp delSp modSp mod">
        <pc:chgData name="Yoel Kortick" userId="167978f5-7f40-4909-85d5-d4149554ad4e" providerId="ADAL" clId="{D5FD8459-2B5C-48A5-9673-8D128202ED48}" dt="2025-11-25T09:27:40.029" v="13606"/>
        <pc:sldMkLst>
          <pc:docMk/>
          <pc:sldMk cId="1563253879" sldId="876"/>
        </pc:sldMkLst>
        <pc:spChg chg="add del">
          <ac:chgData name="Yoel Kortick" userId="167978f5-7f40-4909-85d5-d4149554ad4e" providerId="ADAL" clId="{D5FD8459-2B5C-48A5-9673-8D128202ED48}" dt="2025-11-25T08:15:30.448" v="9377" actId="478"/>
          <ac:spMkLst>
            <pc:docMk/>
            <pc:sldMk cId="1563253879" sldId="876"/>
            <ac:spMk id="8" creationId="{D0EDB7C4-D05C-CD7B-E058-930F7FCC4FB8}"/>
          </ac:spMkLst>
        </pc:spChg>
        <pc:spChg chg="mod">
          <ac:chgData name="Yoel Kortick" userId="167978f5-7f40-4909-85d5-d4149554ad4e" providerId="ADAL" clId="{D5FD8459-2B5C-48A5-9673-8D128202ED48}" dt="2025-11-25T08:14:57.838" v="9315"/>
          <ac:spMkLst>
            <pc:docMk/>
            <pc:sldMk cId="1563253879" sldId="876"/>
            <ac:spMk id="10" creationId="{7B16B15C-A211-1883-2C2E-25C3EE990B90}"/>
          </ac:spMkLst>
        </pc:spChg>
        <pc:spChg chg="mod">
          <ac:chgData name="Yoel Kortick" userId="167978f5-7f40-4909-85d5-d4149554ad4e" providerId="ADAL" clId="{D5FD8459-2B5C-48A5-9673-8D128202ED48}" dt="2025-11-25T09:27:40.029" v="13606"/>
          <ac:spMkLst>
            <pc:docMk/>
            <pc:sldMk cId="1563253879" sldId="876"/>
            <ac:spMk id="11" creationId="{36232A1F-BEE4-99D5-16F0-C8FBFD6F5D3C}"/>
          </ac:spMkLst>
        </pc:spChg>
        <pc:picChg chg="add del mod">
          <ac:chgData name="Yoel Kortick" userId="167978f5-7f40-4909-85d5-d4149554ad4e" providerId="ADAL" clId="{D5FD8459-2B5C-48A5-9673-8D128202ED48}" dt="2025-11-25T08:15:29.061" v="9376" actId="478"/>
          <ac:picMkLst>
            <pc:docMk/>
            <pc:sldMk cId="1563253879" sldId="876"/>
            <ac:picMk id="6" creationId="{97212F8B-A4FB-64B6-71B4-AEF6593FC488}"/>
          </ac:picMkLst>
        </pc:picChg>
        <pc:cxnChg chg="add del">
          <ac:chgData name="Yoel Kortick" userId="167978f5-7f40-4909-85d5-d4149554ad4e" providerId="ADAL" clId="{D5FD8459-2B5C-48A5-9673-8D128202ED48}" dt="2025-11-25T08:15:31.298" v="9378" actId="478"/>
          <ac:cxnSpMkLst>
            <pc:docMk/>
            <pc:sldMk cId="1563253879" sldId="876"/>
            <ac:cxnSpMk id="14" creationId="{4E36602F-009C-7948-8C9E-25225F113688}"/>
          </ac:cxnSpMkLst>
        </pc:cxnChg>
      </pc:sldChg>
      <pc:sldChg chg="del">
        <pc:chgData name="Yoel Kortick" userId="167978f5-7f40-4909-85d5-d4149554ad4e" providerId="ADAL" clId="{D5FD8459-2B5C-48A5-9673-8D128202ED48}" dt="2025-11-13T11:43:05.893" v="3585" actId="47"/>
        <pc:sldMkLst>
          <pc:docMk/>
          <pc:sldMk cId="4057377379" sldId="877"/>
        </pc:sldMkLst>
      </pc:sldChg>
      <pc:sldChg chg="modSp del mod">
        <pc:chgData name="Yoel Kortick" userId="167978f5-7f40-4909-85d5-d4149554ad4e" providerId="ADAL" clId="{D5FD8459-2B5C-48A5-9673-8D128202ED48}" dt="2025-11-13T11:43:05.893" v="3585" actId="47"/>
        <pc:sldMkLst>
          <pc:docMk/>
          <pc:sldMk cId="3685477560" sldId="878"/>
        </pc:sldMkLst>
      </pc:sldChg>
      <pc:sldChg chg="del">
        <pc:chgData name="Yoel Kortick" userId="167978f5-7f40-4909-85d5-d4149554ad4e" providerId="ADAL" clId="{D5FD8459-2B5C-48A5-9673-8D128202ED48}" dt="2025-11-13T11:43:05.893" v="3585" actId="47"/>
        <pc:sldMkLst>
          <pc:docMk/>
          <pc:sldMk cId="3660365786" sldId="880"/>
        </pc:sldMkLst>
      </pc:sldChg>
      <pc:sldChg chg="del">
        <pc:chgData name="Yoel Kortick" userId="167978f5-7f40-4909-85d5-d4149554ad4e" providerId="ADAL" clId="{D5FD8459-2B5C-48A5-9673-8D128202ED48}" dt="2025-11-13T11:43:05.893" v="3585" actId="47"/>
        <pc:sldMkLst>
          <pc:docMk/>
          <pc:sldMk cId="72014581" sldId="881"/>
        </pc:sldMkLst>
      </pc:sldChg>
      <pc:sldChg chg="addSp delSp modSp del mod">
        <pc:chgData name="Yoel Kortick" userId="167978f5-7f40-4909-85d5-d4149554ad4e" providerId="ADAL" clId="{D5FD8459-2B5C-48A5-9673-8D128202ED48}" dt="2025-11-13T11:43:05.893" v="3585" actId="47"/>
        <pc:sldMkLst>
          <pc:docMk/>
          <pc:sldMk cId="1589367255" sldId="882"/>
        </pc:sldMkLst>
      </pc:sldChg>
      <pc:sldChg chg="del">
        <pc:chgData name="Yoel Kortick" userId="167978f5-7f40-4909-85d5-d4149554ad4e" providerId="ADAL" clId="{D5FD8459-2B5C-48A5-9673-8D128202ED48}" dt="2025-11-13T07:43:38.824" v="1334" actId="47"/>
        <pc:sldMkLst>
          <pc:docMk/>
          <pc:sldMk cId="3665024254" sldId="883"/>
        </pc:sldMkLst>
      </pc:sldChg>
      <pc:sldChg chg="addSp delSp modSp del mod">
        <pc:chgData name="Yoel Kortick" userId="167978f5-7f40-4909-85d5-d4149554ad4e" providerId="ADAL" clId="{D5FD8459-2B5C-48A5-9673-8D128202ED48}" dt="2025-11-13T11:43:05.893" v="3585" actId="47"/>
        <pc:sldMkLst>
          <pc:docMk/>
          <pc:sldMk cId="2822678026" sldId="884"/>
        </pc:sldMkLst>
      </pc:sldChg>
      <pc:sldChg chg="addSp delSp modSp del mod">
        <pc:chgData name="Yoel Kortick" userId="167978f5-7f40-4909-85d5-d4149554ad4e" providerId="ADAL" clId="{D5FD8459-2B5C-48A5-9673-8D128202ED48}" dt="2025-11-13T11:43:05.893" v="3585" actId="47"/>
        <pc:sldMkLst>
          <pc:docMk/>
          <pc:sldMk cId="4030400384" sldId="885"/>
        </pc:sldMkLst>
      </pc:sldChg>
      <pc:sldChg chg="del">
        <pc:chgData name="Yoel Kortick" userId="167978f5-7f40-4909-85d5-d4149554ad4e" providerId="ADAL" clId="{D5FD8459-2B5C-48A5-9673-8D128202ED48}" dt="2025-11-13T11:43:05.893" v="3585" actId="47"/>
        <pc:sldMkLst>
          <pc:docMk/>
          <pc:sldMk cId="1120370179" sldId="886"/>
        </pc:sldMkLst>
      </pc:sldChg>
      <pc:sldChg chg="del">
        <pc:chgData name="Yoel Kortick" userId="167978f5-7f40-4909-85d5-d4149554ad4e" providerId="ADAL" clId="{D5FD8459-2B5C-48A5-9673-8D128202ED48}" dt="2025-11-13T11:43:05.893" v="3585" actId="47"/>
        <pc:sldMkLst>
          <pc:docMk/>
          <pc:sldMk cId="2069842908" sldId="887"/>
        </pc:sldMkLst>
      </pc:sldChg>
      <pc:sldChg chg="del">
        <pc:chgData name="Yoel Kortick" userId="167978f5-7f40-4909-85d5-d4149554ad4e" providerId="ADAL" clId="{D5FD8459-2B5C-48A5-9673-8D128202ED48}" dt="2025-11-13T11:43:05.893" v="3585" actId="47"/>
        <pc:sldMkLst>
          <pc:docMk/>
          <pc:sldMk cId="2935013762" sldId="888"/>
        </pc:sldMkLst>
      </pc:sldChg>
      <pc:sldChg chg="del">
        <pc:chgData name="Yoel Kortick" userId="167978f5-7f40-4909-85d5-d4149554ad4e" providerId="ADAL" clId="{D5FD8459-2B5C-48A5-9673-8D128202ED48}" dt="2025-11-13T11:43:05.893" v="3585" actId="47"/>
        <pc:sldMkLst>
          <pc:docMk/>
          <pc:sldMk cId="3847480997" sldId="889"/>
        </pc:sldMkLst>
      </pc:sldChg>
      <pc:sldChg chg="del">
        <pc:chgData name="Yoel Kortick" userId="167978f5-7f40-4909-85d5-d4149554ad4e" providerId="ADAL" clId="{D5FD8459-2B5C-48A5-9673-8D128202ED48}" dt="2025-11-13T11:43:05.893" v="3585" actId="47"/>
        <pc:sldMkLst>
          <pc:docMk/>
          <pc:sldMk cId="4254646762" sldId="890"/>
        </pc:sldMkLst>
      </pc:sldChg>
      <pc:sldChg chg="del">
        <pc:chgData name="Yoel Kortick" userId="167978f5-7f40-4909-85d5-d4149554ad4e" providerId="ADAL" clId="{D5FD8459-2B5C-48A5-9673-8D128202ED48}" dt="2025-11-13T11:43:05.893" v="3585" actId="47"/>
        <pc:sldMkLst>
          <pc:docMk/>
          <pc:sldMk cId="3436724073" sldId="891"/>
        </pc:sldMkLst>
      </pc:sldChg>
      <pc:sldChg chg="addSp del mod">
        <pc:chgData name="Yoel Kortick" userId="167978f5-7f40-4909-85d5-d4149554ad4e" providerId="ADAL" clId="{D5FD8459-2B5C-48A5-9673-8D128202ED48}" dt="2025-11-13T11:43:05.893" v="3585" actId="47"/>
        <pc:sldMkLst>
          <pc:docMk/>
          <pc:sldMk cId="2103861139" sldId="892"/>
        </pc:sldMkLst>
      </pc:sldChg>
      <pc:sldChg chg="del">
        <pc:chgData name="Yoel Kortick" userId="167978f5-7f40-4909-85d5-d4149554ad4e" providerId="ADAL" clId="{D5FD8459-2B5C-48A5-9673-8D128202ED48}" dt="2025-11-13T11:43:05.893" v="3585" actId="47"/>
        <pc:sldMkLst>
          <pc:docMk/>
          <pc:sldMk cId="1720514993" sldId="893"/>
        </pc:sldMkLst>
      </pc:sldChg>
      <pc:sldChg chg="del">
        <pc:chgData name="Yoel Kortick" userId="167978f5-7f40-4909-85d5-d4149554ad4e" providerId="ADAL" clId="{D5FD8459-2B5C-48A5-9673-8D128202ED48}" dt="2025-11-13T11:43:05.893" v="3585" actId="47"/>
        <pc:sldMkLst>
          <pc:docMk/>
          <pc:sldMk cId="3986744920" sldId="894"/>
        </pc:sldMkLst>
      </pc:sldChg>
      <pc:sldChg chg="del">
        <pc:chgData name="Yoel Kortick" userId="167978f5-7f40-4909-85d5-d4149554ad4e" providerId="ADAL" clId="{D5FD8459-2B5C-48A5-9673-8D128202ED48}" dt="2025-11-13T11:43:05.893" v="3585" actId="47"/>
        <pc:sldMkLst>
          <pc:docMk/>
          <pc:sldMk cId="2892899989" sldId="895"/>
        </pc:sldMkLst>
      </pc:sldChg>
      <pc:sldChg chg="modSp del mod">
        <pc:chgData name="Yoel Kortick" userId="167978f5-7f40-4909-85d5-d4149554ad4e" providerId="ADAL" clId="{D5FD8459-2B5C-48A5-9673-8D128202ED48}" dt="2025-11-13T11:43:05.893" v="3585" actId="47"/>
        <pc:sldMkLst>
          <pc:docMk/>
          <pc:sldMk cId="1715978754" sldId="896"/>
        </pc:sldMkLst>
      </pc:sldChg>
      <pc:sldChg chg="addSp delSp modSp add del mod">
        <pc:chgData name="Yoel Kortick" userId="167978f5-7f40-4909-85d5-d4149554ad4e" providerId="ADAL" clId="{D5FD8459-2B5C-48A5-9673-8D128202ED48}" dt="2025-11-13T11:12:55.595" v="3133" actId="47"/>
        <pc:sldMkLst>
          <pc:docMk/>
          <pc:sldMk cId="1660828406" sldId="897"/>
        </pc:sldMkLst>
      </pc:sldChg>
      <pc:sldChg chg="addSp delSp modSp add del mod">
        <pc:chgData name="Yoel Kortick" userId="167978f5-7f40-4909-85d5-d4149554ad4e" providerId="ADAL" clId="{D5FD8459-2B5C-48A5-9673-8D128202ED48}" dt="2025-11-13T11:12:57.501" v="3135" actId="47"/>
        <pc:sldMkLst>
          <pc:docMk/>
          <pc:sldMk cId="111667508" sldId="898"/>
        </pc:sldMkLst>
      </pc:sldChg>
      <pc:sldChg chg="delSp modSp add del mod">
        <pc:chgData name="Yoel Kortick" userId="167978f5-7f40-4909-85d5-d4149554ad4e" providerId="ADAL" clId="{D5FD8459-2B5C-48A5-9673-8D128202ED48}" dt="2025-11-13T11:12:58.472" v="3136" actId="47"/>
        <pc:sldMkLst>
          <pc:docMk/>
          <pc:sldMk cId="524796435" sldId="899"/>
        </pc:sldMkLst>
      </pc:sldChg>
      <pc:sldChg chg="addSp modSp add del mod">
        <pc:chgData name="Yoel Kortick" userId="167978f5-7f40-4909-85d5-d4149554ad4e" providerId="ADAL" clId="{D5FD8459-2B5C-48A5-9673-8D128202ED48}" dt="2025-11-13T11:12:59.524" v="3137" actId="47"/>
        <pc:sldMkLst>
          <pc:docMk/>
          <pc:sldMk cId="2360534443" sldId="900"/>
        </pc:sldMkLst>
      </pc:sldChg>
      <pc:sldChg chg="addSp delSp modSp add del mod">
        <pc:chgData name="Yoel Kortick" userId="167978f5-7f40-4909-85d5-d4149554ad4e" providerId="ADAL" clId="{D5FD8459-2B5C-48A5-9673-8D128202ED48}" dt="2025-11-13T11:13:00.901" v="3138" actId="47"/>
        <pc:sldMkLst>
          <pc:docMk/>
          <pc:sldMk cId="2119839073" sldId="901"/>
        </pc:sldMkLst>
      </pc:sldChg>
      <pc:sldChg chg="modSp add del mod">
        <pc:chgData name="Yoel Kortick" userId="167978f5-7f40-4909-85d5-d4149554ad4e" providerId="ADAL" clId="{D5FD8459-2B5C-48A5-9673-8D128202ED48}" dt="2025-11-13T07:43:36.773" v="1333" actId="47"/>
        <pc:sldMkLst>
          <pc:docMk/>
          <pc:sldMk cId="924373381" sldId="902"/>
        </pc:sldMkLst>
      </pc:sldChg>
      <pc:sldChg chg="addSp delSp modSp add del mod">
        <pc:chgData name="Yoel Kortick" userId="167978f5-7f40-4909-85d5-d4149554ad4e" providerId="ADAL" clId="{D5FD8459-2B5C-48A5-9673-8D128202ED48}" dt="2025-11-13T11:43:05.893" v="3585" actId="47"/>
        <pc:sldMkLst>
          <pc:docMk/>
          <pc:sldMk cId="2437311574" sldId="903"/>
        </pc:sldMkLst>
      </pc:sldChg>
      <pc:sldChg chg="addSp delSp modSp add del mod">
        <pc:chgData name="Yoel Kortick" userId="167978f5-7f40-4909-85d5-d4149554ad4e" providerId="ADAL" clId="{D5FD8459-2B5C-48A5-9673-8D128202ED48}" dt="2025-11-13T11:43:05.893" v="3585" actId="47"/>
        <pc:sldMkLst>
          <pc:docMk/>
          <pc:sldMk cId="1605484802" sldId="904"/>
        </pc:sldMkLst>
      </pc:sldChg>
      <pc:sldChg chg="addSp delSp modSp add del mod">
        <pc:chgData name="Yoel Kortick" userId="167978f5-7f40-4909-85d5-d4149554ad4e" providerId="ADAL" clId="{D5FD8459-2B5C-48A5-9673-8D128202ED48}" dt="2025-11-13T11:43:05.893" v="3585" actId="47"/>
        <pc:sldMkLst>
          <pc:docMk/>
          <pc:sldMk cId="2376970279" sldId="905"/>
        </pc:sldMkLst>
      </pc:sldChg>
      <pc:sldChg chg="modSp add del mod">
        <pc:chgData name="Yoel Kortick" userId="167978f5-7f40-4909-85d5-d4149554ad4e" providerId="ADAL" clId="{D5FD8459-2B5C-48A5-9673-8D128202ED48}" dt="2025-11-13T11:43:05.893" v="3585" actId="47"/>
        <pc:sldMkLst>
          <pc:docMk/>
          <pc:sldMk cId="3562598629" sldId="906"/>
        </pc:sldMkLst>
      </pc:sldChg>
      <pc:sldChg chg="modSp add del mod">
        <pc:chgData name="Yoel Kortick" userId="167978f5-7f40-4909-85d5-d4149554ad4e" providerId="ADAL" clId="{D5FD8459-2B5C-48A5-9673-8D128202ED48}" dt="2025-11-13T11:43:05.893" v="3585" actId="47"/>
        <pc:sldMkLst>
          <pc:docMk/>
          <pc:sldMk cId="2633458869" sldId="907"/>
        </pc:sldMkLst>
      </pc:sldChg>
      <pc:sldChg chg="addSp delSp modSp add del mod">
        <pc:chgData name="Yoel Kortick" userId="167978f5-7f40-4909-85d5-d4149554ad4e" providerId="ADAL" clId="{D5FD8459-2B5C-48A5-9673-8D128202ED48}" dt="2025-11-13T11:43:05.893" v="3585" actId="47"/>
        <pc:sldMkLst>
          <pc:docMk/>
          <pc:sldMk cId="3861629278" sldId="908"/>
        </pc:sldMkLst>
      </pc:sldChg>
      <pc:sldChg chg="addSp delSp modSp add del mod">
        <pc:chgData name="Yoel Kortick" userId="167978f5-7f40-4909-85d5-d4149554ad4e" providerId="ADAL" clId="{D5FD8459-2B5C-48A5-9673-8D128202ED48}" dt="2025-11-13T11:43:05.893" v="3585" actId="47"/>
        <pc:sldMkLst>
          <pc:docMk/>
          <pc:sldMk cId="1031844940" sldId="909"/>
        </pc:sldMkLst>
      </pc:sldChg>
      <pc:sldChg chg="addSp delSp modSp add del mod">
        <pc:chgData name="Yoel Kortick" userId="167978f5-7f40-4909-85d5-d4149554ad4e" providerId="ADAL" clId="{D5FD8459-2B5C-48A5-9673-8D128202ED48}" dt="2025-11-13T11:43:05.893" v="3585" actId="47"/>
        <pc:sldMkLst>
          <pc:docMk/>
          <pc:sldMk cId="2728011152" sldId="910"/>
        </pc:sldMkLst>
      </pc:sldChg>
      <pc:sldChg chg="addSp delSp modSp add del mod">
        <pc:chgData name="Yoel Kortick" userId="167978f5-7f40-4909-85d5-d4149554ad4e" providerId="ADAL" clId="{D5FD8459-2B5C-48A5-9673-8D128202ED48}" dt="2025-11-13T11:43:05.893" v="3585" actId="47"/>
        <pc:sldMkLst>
          <pc:docMk/>
          <pc:sldMk cId="1357514630" sldId="911"/>
        </pc:sldMkLst>
      </pc:sldChg>
      <pc:sldChg chg="modSp add del mod">
        <pc:chgData name="Yoel Kortick" userId="167978f5-7f40-4909-85d5-d4149554ad4e" providerId="ADAL" clId="{D5FD8459-2B5C-48A5-9673-8D128202ED48}" dt="2025-11-13T11:43:05.893" v="3585" actId="47"/>
        <pc:sldMkLst>
          <pc:docMk/>
          <pc:sldMk cId="3343057156" sldId="912"/>
        </pc:sldMkLst>
      </pc:sldChg>
      <pc:sldChg chg="modSp add del mod setBg">
        <pc:chgData name="Yoel Kortick" userId="167978f5-7f40-4909-85d5-d4149554ad4e" providerId="ADAL" clId="{D5FD8459-2B5C-48A5-9673-8D128202ED48}" dt="2025-11-13T11:43:05.893" v="3585" actId="47"/>
        <pc:sldMkLst>
          <pc:docMk/>
          <pc:sldMk cId="2928021422" sldId="913"/>
        </pc:sldMkLst>
      </pc:sldChg>
      <pc:sldChg chg="addSp modSp add del mod">
        <pc:chgData name="Yoel Kortick" userId="167978f5-7f40-4909-85d5-d4149554ad4e" providerId="ADAL" clId="{D5FD8459-2B5C-48A5-9673-8D128202ED48}" dt="2025-11-13T11:43:05.893" v="3585" actId="47"/>
        <pc:sldMkLst>
          <pc:docMk/>
          <pc:sldMk cId="4131916227" sldId="914"/>
        </pc:sldMkLst>
      </pc:sldChg>
      <pc:sldChg chg="addSp delSp modSp add del mod">
        <pc:chgData name="Yoel Kortick" userId="167978f5-7f40-4909-85d5-d4149554ad4e" providerId="ADAL" clId="{D5FD8459-2B5C-48A5-9673-8D128202ED48}" dt="2025-11-13T11:43:05.893" v="3585" actId="47"/>
        <pc:sldMkLst>
          <pc:docMk/>
          <pc:sldMk cId="2654734638" sldId="915"/>
        </pc:sldMkLst>
      </pc:sldChg>
      <pc:sldChg chg="addSp delSp modSp add del mod">
        <pc:chgData name="Yoel Kortick" userId="167978f5-7f40-4909-85d5-d4149554ad4e" providerId="ADAL" clId="{D5FD8459-2B5C-48A5-9673-8D128202ED48}" dt="2025-11-13T11:43:05.893" v="3585" actId="47"/>
        <pc:sldMkLst>
          <pc:docMk/>
          <pc:sldMk cId="3718741223" sldId="916"/>
        </pc:sldMkLst>
      </pc:sldChg>
      <pc:sldChg chg="addSp delSp modSp add del mod">
        <pc:chgData name="Yoel Kortick" userId="167978f5-7f40-4909-85d5-d4149554ad4e" providerId="ADAL" clId="{D5FD8459-2B5C-48A5-9673-8D128202ED48}" dt="2025-11-13T11:43:05.893" v="3585" actId="47"/>
        <pc:sldMkLst>
          <pc:docMk/>
          <pc:sldMk cId="864691135" sldId="917"/>
        </pc:sldMkLst>
      </pc:sldChg>
      <pc:sldChg chg="addSp modSp add mod">
        <pc:chgData name="Yoel Kortick" userId="167978f5-7f40-4909-85d5-d4149554ad4e" providerId="ADAL" clId="{D5FD8459-2B5C-48A5-9673-8D128202ED48}" dt="2025-11-25T09:27:40.029" v="13606"/>
        <pc:sldMkLst>
          <pc:docMk/>
          <pc:sldMk cId="2205449015" sldId="918"/>
        </pc:sldMkLst>
        <pc:spChg chg="add">
          <ac:chgData name="Yoel Kortick" userId="167978f5-7f40-4909-85d5-d4149554ad4e" providerId="ADAL" clId="{D5FD8459-2B5C-48A5-9673-8D128202ED48}" dt="2025-11-25T08:02:59.289" v="8594" actId="11529"/>
          <ac:spMkLst>
            <pc:docMk/>
            <pc:sldMk cId="2205449015" sldId="918"/>
            <ac:spMk id="4" creationId="{EA020A97-A91E-65CC-8A4C-D2F47E8CDC71}"/>
          </ac:spMkLst>
        </pc:spChg>
        <pc:spChg chg="add">
          <ac:chgData name="Yoel Kortick" userId="167978f5-7f40-4909-85d5-d4149554ad4e" providerId="ADAL" clId="{D5FD8459-2B5C-48A5-9673-8D128202ED48}" dt="2025-11-25T08:03:03.384" v="8595" actId="11529"/>
          <ac:spMkLst>
            <pc:docMk/>
            <pc:sldMk cId="2205449015" sldId="918"/>
            <ac:spMk id="5" creationId="{901A8F0F-6E43-C3E3-205B-3F2342B9A8E3}"/>
          </ac:spMkLst>
        </pc:spChg>
        <pc:spChg chg="add mod">
          <ac:chgData name="Yoel Kortick" userId="167978f5-7f40-4909-85d5-d4149554ad4e" providerId="ADAL" clId="{D5FD8459-2B5C-48A5-9673-8D128202ED48}" dt="2025-11-25T08:03:15.491" v="8597" actId="14100"/>
          <ac:spMkLst>
            <pc:docMk/>
            <pc:sldMk cId="2205449015" sldId="918"/>
            <ac:spMk id="6" creationId="{C09EF0E4-9F98-8A9F-1CC5-BBA9E8A1BB3D}"/>
          </ac:spMkLst>
        </pc:spChg>
        <pc:spChg chg="mod">
          <ac:chgData name="Yoel Kortick" userId="167978f5-7f40-4909-85d5-d4149554ad4e" providerId="ADAL" clId="{D5FD8459-2B5C-48A5-9673-8D128202ED48}" dt="2025-11-25T09:27:40.029" v="13606"/>
          <ac:spMkLst>
            <pc:docMk/>
            <pc:sldMk cId="2205449015" sldId="918"/>
            <ac:spMk id="11" creationId="{CC7D59DB-A950-67F3-1A4A-0F64284BF2FA}"/>
          </ac:spMkLst>
        </pc:spChg>
        <pc:picChg chg="add mod">
          <ac:chgData name="Yoel Kortick" userId="167978f5-7f40-4909-85d5-d4149554ad4e" providerId="ADAL" clId="{D5FD8459-2B5C-48A5-9673-8D128202ED48}" dt="2025-11-25T08:02:53.507" v="8593" actId="208"/>
          <ac:picMkLst>
            <pc:docMk/>
            <pc:sldMk cId="2205449015" sldId="918"/>
            <ac:picMk id="3" creationId="{7B67F7AB-0221-29BB-4F19-A52205DBBBBE}"/>
          </ac:picMkLst>
        </pc:picChg>
      </pc:sldChg>
      <pc:sldChg chg="addSp delSp modSp add mod">
        <pc:chgData name="Yoel Kortick" userId="167978f5-7f40-4909-85d5-d4149554ad4e" providerId="ADAL" clId="{D5FD8459-2B5C-48A5-9673-8D128202ED48}" dt="2025-11-25T09:21:15.104" v="13577" actId="1036"/>
        <pc:sldMkLst>
          <pc:docMk/>
          <pc:sldMk cId="2596327923" sldId="919"/>
        </pc:sldMkLst>
        <pc:spChg chg="add del mod">
          <ac:chgData name="Yoel Kortick" userId="167978f5-7f40-4909-85d5-d4149554ad4e" providerId="ADAL" clId="{D5FD8459-2B5C-48A5-9673-8D128202ED48}" dt="2025-11-25T08:19:18.888" v="9645" actId="478"/>
          <ac:spMkLst>
            <pc:docMk/>
            <pc:sldMk cId="2596327923" sldId="919"/>
            <ac:spMk id="4" creationId="{EFFECB35-2958-768B-F11F-3A2D7DB322C0}"/>
          </ac:spMkLst>
        </pc:spChg>
        <pc:spChg chg="add">
          <ac:chgData name="Yoel Kortick" userId="167978f5-7f40-4909-85d5-d4149554ad4e" providerId="ADAL" clId="{D5FD8459-2B5C-48A5-9673-8D128202ED48}" dt="2025-11-25T08:20:04.234" v="9665" actId="11529"/>
          <ac:spMkLst>
            <pc:docMk/>
            <pc:sldMk cId="2596327923" sldId="919"/>
            <ac:spMk id="7" creationId="{2B26AD0A-BA5E-7251-8242-3D7C60B7FC26}"/>
          </ac:spMkLst>
        </pc:spChg>
        <pc:spChg chg="mod">
          <ac:chgData name="Yoel Kortick" userId="167978f5-7f40-4909-85d5-d4149554ad4e" providerId="ADAL" clId="{D5FD8459-2B5C-48A5-9673-8D128202ED48}" dt="2025-11-25T08:19:57.174" v="9664" actId="1036"/>
          <ac:spMkLst>
            <pc:docMk/>
            <pc:sldMk cId="2596327923" sldId="919"/>
            <ac:spMk id="8" creationId="{BFE8222D-2FD5-1307-BBE7-17E177780E7B}"/>
          </ac:spMkLst>
        </pc:spChg>
        <pc:spChg chg="mod">
          <ac:chgData name="Yoel Kortick" userId="167978f5-7f40-4909-85d5-d4149554ad4e" providerId="ADAL" clId="{D5FD8459-2B5C-48A5-9673-8D128202ED48}" dt="2025-11-25T08:14:57.838" v="9315"/>
          <ac:spMkLst>
            <pc:docMk/>
            <pc:sldMk cId="2596327923" sldId="919"/>
            <ac:spMk id="10" creationId="{CACB1CDF-D4E2-7431-D0E0-44D4FECF192E}"/>
          </ac:spMkLst>
        </pc:spChg>
        <pc:spChg chg="del mod">
          <ac:chgData name="Yoel Kortick" userId="167978f5-7f40-4909-85d5-d4149554ad4e" providerId="ADAL" clId="{D5FD8459-2B5C-48A5-9673-8D128202ED48}" dt="2025-11-25T08:19:18.049" v="9644" actId="478"/>
          <ac:spMkLst>
            <pc:docMk/>
            <pc:sldMk cId="2596327923" sldId="919"/>
            <ac:spMk id="11" creationId="{0C816BC1-901C-AD59-BD18-442E93FFE169}"/>
          </ac:spMkLst>
        </pc:spChg>
        <pc:spChg chg="add">
          <ac:chgData name="Yoel Kortick" userId="167978f5-7f40-4909-85d5-d4149554ad4e" providerId="ADAL" clId="{D5FD8459-2B5C-48A5-9673-8D128202ED48}" dt="2025-11-25T08:20:09.034" v="9666" actId="11529"/>
          <ac:spMkLst>
            <pc:docMk/>
            <pc:sldMk cId="2596327923" sldId="919"/>
            <ac:spMk id="12" creationId="{283500CE-693D-80EF-5B3D-557D5C280C3E}"/>
          </ac:spMkLst>
        </pc:spChg>
        <pc:spChg chg="add mod">
          <ac:chgData name="Yoel Kortick" userId="167978f5-7f40-4909-85d5-d4149554ad4e" providerId="ADAL" clId="{D5FD8459-2B5C-48A5-9673-8D128202ED48}" dt="2025-11-25T08:20:32.622" v="9675" actId="1036"/>
          <ac:spMkLst>
            <pc:docMk/>
            <pc:sldMk cId="2596327923" sldId="919"/>
            <ac:spMk id="13" creationId="{56CD89DE-8A33-E798-D841-8691DD8D5077}"/>
          </ac:spMkLst>
        </pc:spChg>
        <pc:spChg chg="add mod">
          <ac:chgData name="Yoel Kortick" userId="167978f5-7f40-4909-85d5-d4149554ad4e" providerId="ADAL" clId="{D5FD8459-2B5C-48A5-9673-8D128202ED48}" dt="2025-11-25T08:20:27.449" v="9672" actId="1035"/>
          <ac:spMkLst>
            <pc:docMk/>
            <pc:sldMk cId="2596327923" sldId="919"/>
            <ac:spMk id="14" creationId="{0213356C-2D30-98DD-6878-80838633D76E}"/>
          </ac:spMkLst>
        </pc:spChg>
        <pc:spChg chg="add del">
          <ac:chgData name="Yoel Kortick" userId="167978f5-7f40-4909-85d5-d4149554ad4e" providerId="ADAL" clId="{D5FD8459-2B5C-48A5-9673-8D128202ED48}" dt="2025-11-25T08:20:39.294" v="9677" actId="11529"/>
          <ac:spMkLst>
            <pc:docMk/>
            <pc:sldMk cId="2596327923" sldId="919"/>
            <ac:spMk id="15" creationId="{73C5EE8D-47E9-E8C3-6675-E7ACD4E7E0FC}"/>
          </ac:spMkLst>
        </pc:spChg>
        <pc:spChg chg="add mod">
          <ac:chgData name="Yoel Kortick" userId="167978f5-7f40-4909-85d5-d4149554ad4e" providerId="ADAL" clId="{D5FD8459-2B5C-48A5-9673-8D128202ED48}" dt="2025-11-25T08:21:19.236" v="9763" actId="207"/>
          <ac:spMkLst>
            <pc:docMk/>
            <pc:sldMk cId="2596327923" sldId="919"/>
            <ac:spMk id="16" creationId="{E2A52AED-9E1A-9D2D-A00C-F95ED7E93893}"/>
          </ac:spMkLst>
        </pc:spChg>
        <pc:spChg chg="add mod">
          <ac:chgData name="Yoel Kortick" userId="167978f5-7f40-4909-85d5-d4149554ad4e" providerId="ADAL" clId="{D5FD8459-2B5C-48A5-9673-8D128202ED48}" dt="2025-11-25T09:21:15.104" v="13577" actId="1036"/>
          <ac:spMkLst>
            <pc:docMk/>
            <pc:sldMk cId="2596327923" sldId="919"/>
            <ac:spMk id="21" creationId="{C22D2F75-19DE-3D6A-6A33-83C4E1E03D1B}"/>
          </ac:spMkLst>
        </pc:spChg>
        <pc:picChg chg="add del mod ord">
          <ac:chgData name="Yoel Kortick" userId="167978f5-7f40-4909-85d5-d4149554ad4e" providerId="ADAL" clId="{D5FD8459-2B5C-48A5-9673-8D128202ED48}" dt="2025-11-25T08:19:19.722" v="9646" actId="478"/>
          <ac:picMkLst>
            <pc:docMk/>
            <pc:sldMk cId="2596327923" sldId="919"/>
            <ac:picMk id="3" creationId="{DFBB54FE-DC10-09BD-2E20-94B0158AB1F8}"/>
          </ac:picMkLst>
        </pc:picChg>
        <pc:picChg chg="add mod ord">
          <ac:chgData name="Yoel Kortick" userId="167978f5-7f40-4909-85d5-d4149554ad4e" providerId="ADAL" clId="{D5FD8459-2B5C-48A5-9673-8D128202ED48}" dt="2025-11-25T08:19:43.025" v="9655" actId="167"/>
          <ac:picMkLst>
            <pc:docMk/>
            <pc:sldMk cId="2596327923" sldId="919"/>
            <ac:picMk id="6" creationId="{94E81B24-998F-D5E4-0052-3F17189E3991}"/>
          </ac:picMkLst>
        </pc:picChg>
        <pc:cxnChg chg="add">
          <ac:chgData name="Yoel Kortick" userId="167978f5-7f40-4909-85d5-d4149554ad4e" providerId="ADAL" clId="{D5FD8459-2B5C-48A5-9673-8D128202ED48}" dt="2025-11-25T08:21:24.167" v="9764" actId="11529"/>
          <ac:cxnSpMkLst>
            <pc:docMk/>
            <pc:sldMk cId="2596327923" sldId="919"/>
            <ac:cxnSpMk id="18" creationId="{681654F9-998A-8C85-B889-3CD9E63D228B}"/>
          </ac:cxnSpMkLst>
        </pc:cxnChg>
        <pc:cxnChg chg="add">
          <ac:chgData name="Yoel Kortick" userId="167978f5-7f40-4909-85d5-d4149554ad4e" providerId="ADAL" clId="{D5FD8459-2B5C-48A5-9673-8D128202ED48}" dt="2025-11-25T08:21:29.802" v="9765" actId="11529"/>
          <ac:cxnSpMkLst>
            <pc:docMk/>
            <pc:sldMk cId="2596327923" sldId="919"/>
            <ac:cxnSpMk id="20" creationId="{D25073D1-3905-77F2-ABB8-FAEBCB3B08D3}"/>
          </ac:cxnSpMkLst>
        </pc:cxnChg>
      </pc:sldChg>
      <pc:sldChg chg="addSp delSp modSp add del mod">
        <pc:chgData name="Yoel Kortick" userId="167978f5-7f40-4909-85d5-d4149554ad4e" providerId="ADAL" clId="{D5FD8459-2B5C-48A5-9673-8D128202ED48}" dt="2025-11-25T09:16:47.322" v="13491" actId="47"/>
        <pc:sldMkLst>
          <pc:docMk/>
          <pc:sldMk cId="1678578050" sldId="920"/>
        </pc:sldMkLst>
      </pc:sldChg>
      <pc:sldChg chg="addSp delSp modSp add del mod">
        <pc:chgData name="Yoel Kortick" userId="167978f5-7f40-4909-85d5-d4149554ad4e" providerId="ADAL" clId="{D5FD8459-2B5C-48A5-9673-8D128202ED48}" dt="2025-11-25T09:16:47.322" v="13491" actId="47"/>
        <pc:sldMkLst>
          <pc:docMk/>
          <pc:sldMk cId="1424520056" sldId="921"/>
        </pc:sldMkLst>
      </pc:sldChg>
      <pc:sldChg chg="addSp delSp modSp add del mod">
        <pc:chgData name="Yoel Kortick" userId="167978f5-7f40-4909-85d5-d4149554ad4e" providerId="ADAL" clId="{D5FD8459-2B5C-48A5-9673-8D128202ED48}" dt="2025-11-25T09:16:47.322" v="13491" actId="47"/>
        <pc:sldMkLst>
          <pc:docMk/>
          <pc:sldMk cId="1139002485" sldId="922"/>
        </pc:sldMkLst>
      </pc:sldChg>
      <pc:sldChg chg="modSp add del mod ord">
        <pc:chgData name="Yoel Kortick" userId="167978f5-7f40-4909-85d5-d4149554ad4e" providerId="ADAL" clId="{D5FD8459-2B5C-48A5-9673-8D128202ED48}" dt="2025-11-25T09:16:47.322" v="13491" actId="47"/>
        <pc:sldMkLst>
          <pc:docMk/>
          <pc:sldMk cId="788747473" sldId="923"/>
        </pc:sldMkLst>
      </pc:sldChg>
      <pc:sldChg chg="addSp delSp modSp add mod">
        <pc:chgData name="Yoel Kortick" userId="167978f5-7f40-4909-85d5-d4149554ad4e" providerId="ADAL" clId="{D5FD8459-2B5C-48A5-9673-8D128202ED48}" dt="2025-11-25T09:27:40.029" v="13606"/>
        <pc:sldMkLst>
          <pc:docMk/>
          <pc:sldMk cId="3973885958" sldId="924"/>
        </pc:sldMkLst>
        <pc:spChg chg="add del mod">
          <ac:chgData name="Yoel Kortick" userId="167978f5-7f40-4909-85d5-d4149554ad4e" providerId="ADAL" clId="{D5FD8459-2B5C-48A5-9673-8D128202ED48}" dt="2025-11-25T08:43:38.318" v="11214" actId="478"/>
          <ac:spMkLst>
            <pc:docMk/>
            <pc:sldMk cId="3973885958" sldId="924"/>
            <ac:spMk id="2" creationId="{CA134367-90B0-3DAC-F3C2-4C8F01305A4F}"/>
          </ac:spMkLst>
        </pc:spChg>
        <pc:spChg chg="add del mod">
          <ac:chgData name="Yoel Kortick" userId="167978f5-7f40-4909-85d5-d4149554ad4e" providerId="ADAL" clId="{D5FD8459-2B5C-48A5-9673-8D128202ED48}" dt="2025-11-25T08:40:30.079" v="11062" actId="478"/>
          <ac:spMkLst>
            <pc:docMk/>
            <pc:sldMk cId="3973885958" sldId="924"/>
            <ac:spMk id="3" creationId="{7BBC451D-AC9D-1218-5693-8DA1A2942398}"/>
          </ac:spMkLst>
        </pc:spChg>
        <pc:spChg chg="add del mod">
          <ac:chgData name="Yoel Kortick" userId="167978f5-7f40-4909-85d5-d4149554ad4e" providerId="ADAL" clId="{D5FD8459-2B5C-48A5-9673-8D128202ED48}" dt="2025-11-25T08:40:28.876" v="11061" actId="478"/>
          <ac:spMkLst>
            <pc:docMk/>
            <pc:sldMk cId="3973885958" sldId="924"/>
            <ac:spMk id="6" creationId="{89DCAE89-9BFF-D738-B489-508EDC083AF3}"/>
          </ac:spMkLst>
        </pc:spChg>
        <pc:spChg chg="add del">
          <ac:chgData name="Yoel Kortick" userId="167978f5-7f40-4909-85d5-d4149554ad4e" providerId="ADAL" clId="{D5FD8459-2B5C-48A5-9673-8D128202ED48}" dt="2025-11-25T08:43:40.573" v="11215" actId="478"/>
          <ac:spMkLst>
            <pc:docMk/>
            <pc:sldMk cId="3973885958" sldId="924"/>
            <ac:spMk id="8" creationId="{C48186AD-ED8B-61FD-F0D0-F8DDB12E54D1}"/>
          </ac:spMkLst>
        </pc:spChg>
        <pc:spChg chg="mod">
          <ac:chgData name="Yoel Kortick" userId="167978f5-7f40-4909-85d5-d4149554ad4e" providerId="ADAL" clId="{D5FD8459-2B5C-48A5-9673-8D128202ED48}" dt="2025-11-25T08:29:38.298" v="10403"/>
          <ac:spMkLst>
            <pc:docMk/>
            <pc:sldMk cId="3973885958" sldId="924"/>
            <ac:spMk id="10" creationId="{0B3039FB-EBE5-7A72-4125-0EB87058DED2}"/>
          </ac:spMkLst>
        </pc:spChg>
        <pc:spChg chg="mod">
          <ac:chgData name="Yoel Kortick" userId="167978f5-7f40-4909-85d5-d4149554ad4e" providerId="ADAL" clId="{D5FD8459-2B5C-48A5-9673-8D128202ED48}" dt="2025-11-25T09:27:40.029" v="13606"/>
          <ac:spMkLst>
            <pc:docMk/>
            <pc:sldMk cId="3973885958" sldId="924"/>
            <ac:spMk id="11" creationId="{FC164EA8-AE21-67B5-C46B-8D44173E5D36}"/>
          </ac:spMkLst>
        </pc:spChg>
        <pc:spChg chg="add del">
          <ac:chgData name="Yoel Kortick" userId="167978f5-7f40-4909-85d5-d4149554ad4e" providerId="ADAL" clId="{D5FD8459-2B5C-48A5-9673-8D128202ED48}" dt="2025-11-25T08:43:40.573" v="11215" actId="478"/>
          <ac:spMkLst>
            <pc:docMk/>
            <pc:sldMk cId="3973885958" sldId="924"/>
            <ac:spMk id="12" creationId="{CDA35026-5928-D96F-1CD9-2926CD849642}"/>
          </ac:spMkLst>
        </pc:spChg>
        <pc:spChg chg="add del">
          <ac:chgData name="Yoel Kortick" userId="167978f5-7f40-4909-85d5-d4149554ad4e" providerId="ADAL" clId="{D5FD8459-2B5C-48A5-9673-8D128202ED48}" dt="2025-11-25T08:43:38.318" v="11214" actId="478"/>
          <ac:spMkLst>
            <pc:docMk/>
            <pc:sldMk cId="3973885958" sldId="924"/>
            <ac:spMk id="13" creationId="{58C2769C-FCDD-E17C-2D68-D1531F57F442}"/>
          </ac:spMkLst>
        </pc:spChg>
        <pc:spChg chg="add mod">
          <ac:chgData name="Yoel Kortick" userId="167978f5-7f40-4909-85d5-d4149554ad4e" providerId="ADAL" clId="{D5FD8459-2B5C-48A5-9673-8D128202ED48}" dt="2025-11-25T08:43:52.147" v="11217"/>
          <ac:spMkLst>
            <pc:docMk/>
            <pc:sldMk cId="3973885958" sldId="924"/>
            <ac:spMk id="15" creationId="{84FA138F-5D74-A09E-BA00-F38A5F3452C0}"/>
          </ac:spMkLst>
        </pc:spChg>
        <pc:spChg chg="add mod">
          <ac:chgData name="Yoel Kortick" userId="167978f5-7f40-4909-85d5-d4149554ad4e" providerId="ADAL" clId="{D5FD8459-2B5C-48A5-9673-8D128202ED48}" dt="2025-11-25T08:43:52.147" v="11217"/>
          <ac:spMkLst>
            <pc:docMk/>
            <pc:sldMk cId="3973885958" sldId="924"/>
            <ac:spMk id="16" creationId="{CC49077A-76A2-2221-C0D8-902B6796547D}"/>
          </ac:spMkLst>
        </pc:spChg>
        <pc:spChg chg="add mod">
          <ac:chgData name="Yoel Kortick" userId="167978f5-7f40-4909-85d5-d4149554ad4e" providerId="ADAL" clId="{D5FD8459-2B5C-48A5-9673-8D128202ED48}" dt="2025-11-25T08:43:52.147" v="11217"/>
          <ac:spMkLst>
            <pc:docMk/>
            <pc:sldMk cId="3973885958" sldId="924"/>
            <ac:spMk id="18" creationId="{949BD27C-7012-CAEC-03D1-8D807CC4E500}"/>
          </ac:spMkLst>
        </pc:spChg>
        <pc:spChg chg="add mod">
          <ac:chgData name="Yoel Kortick" userId="167978f5-7f40-4909-85d5-d4149554ad4e" providerId="ADAL" clId="{D5FD8459-2B5C-48A5-9673-8D128202ED48}" dt="2025-11-25T08:43:52.147" v="11217"/>
          <ac:spMkLst>
            <pc:docMk/>
            <pc:sldMk cId="3973885958" sldId="924"/>
            <ac:spMk id="19" creationId="{5562D3AD-B397-2759-90BB-7631C726732B}"/>
          </ac:spMkLst>
        </pc:spChg>
        <pc:spChg chg="add">
          <ac:chgData name="Yoel Kortick" userId="167978f5-7f40-4909-85d5-d4149554ad4e" providerId="ADAL" clId="{D5FD8459-2B5C-48A5-9673-8D128202ED48}" dt="2025-11-25T09:23:27.006" v="13593" actId="11529"/>
          <ac:spMkLst>
            <pc:docMk/>
            <pc:sldMk cId="3973885958" sldId="924"/>
            <ac:spMk id="20" creationId="{BB76D18C-78BA-E9B6-CA8F-E222BA0E0E36}"/>
          </ac:spMkLst>
        </pc:spChg>
        <pc:picChg chg="add del mod ord">
          <ac:chgData name="Yoel Kortick" userId="167978f5-7f40-4909-85d5-d4149554ad4e" providerId="ADAL" clId="{D5FD8459-2B5C-48A5-9673-8D128202ED48}" dt="2025-11-25T08:43:31.056" v="11211" actId="478"/>
          <ac:picMkLst>
            <pc:docMk/>
            <pc:sldMk cId="3973885958" sldId="924"/>
            <ac:picMk id="7" creationId="{353044DA-9761-9E0D-1237-4200EA321CF5}"/>
          </ac:picMkLst>
        </pc:picChg>
        <pc:picChg chg="add mod">
          <ac:chgData name="Yoel Kortick" userId="167978f5-7f40-4909-85d5-d4149554ad4e" providerId="ADAL" clId="{D5FD8459-2B5C-48A5-9673-8D128202ED48}" dt="2025-11-25T08:43:52.147" v="11217"/>
          <ac:picMkLst>
            <pc:docMk/>
            <pc:sldMk cId="3973885958" sldId="924"/>
            <ac:picMk id="14" creationId="{83C4FB10-09D4-709F-7DCB-20DE329B2B02}"/>
          </ac:picMkLst>
        </pc:picChg>
        <pc:picChg chg="del">
          <ac:chgData name="Yoel Kortick" userId="167978f5-7f40-4909-85d5-d4149554ad4e" providerId="ADAL" clId="{D5FD8459-2B5C-48A5-9673-8D128202ED48}" dt="2025-11-25T08:40:26.790" v="11060" actId="478"/>
          <ac:picMkLst>
            <pc:docMk/>
            <pc:sldMk cId="3973885958" sldId="924"/>
            <ac:picMk id="17" creationId="{0BE06F79-AEA2-FEA7-AF0B-D21D75512509}"/>
          </ac:picMkLst>
        </pc:picChg>
        <pc:cxnChg chg="add del mod">
          <ac:chgData name="Yoel Kortick" userId="167978f5-7f40-4909-85d5-d4149554ad4e" providerId="ADAL" clId="{D5FD8459-2B5C-48A5-9673-8D128202ED48}" dt="2025-11-25T08:40:31.069" v="11063" actId="478"/>
          <ac:cxnSpMkLst>
            <pc:docMk/>
            <pc:sldMk cId="3973885958" sldId="924"/>
            <ac:cxnSpMk id="4" creationId="{8D32C8AB-A0A4-3CFC-B1A7-870054F5FAB1}"/>
          </ac:cxnSpMkLst>
        </pc:cxnChg>
      </pc:sldChg>
      <pc:sldChg chg="modSp add del mod">
        <pc:chgData name="Yoel Kortick" userId="167978f5-7f40-4909-85d5-d4149554ad4e" providerId="ADAL" clId="{D5FD8459-2B5C-48A5-9673-8D128202ED48}" dt="2025-11-13T12:27:41.914" v="5184" actId="47"/>
        <pc:sldMkLst>
          <pc:docMk/>
          <pc:sldMk cId="3369534054" sldId="925"/>
        </pc:sldMkLst>
      </pc:sldChg>
      <pc:sldChg chg="addSp delSp modSp add mod">
        <pc:chgData name="Yoel Kortick" userId="167978f5-7f40-4909-85d5-d4149554ad4e" providerId="ADAL" clId="{D5FD8459-2B5C-48A5-9673-8D128202ED48}" dt="2025-11-25T09:27:40.029" v="13606"/>
        <pc:sldMkLst>
          <pc:docMk/>
          <pc:sldMk cId="1651390283" sldId="926"/>
        </pc:sldMkLst>
        <pc:spChg chg="mod">
          <ac:chgData name="Yoel Kortick" userId="167978f5-7f40-4909-85d5-d4149554ad4e" providerId="ADAL" clId="{D5FD8459-2B5C-48A5-9673-8D128202ED48}" dt="2025-11-25T08:56:23.098" v="11594" actId="14100"/>
          <ac:spMkLst>
            <pc:docMk/>
            <pc:sldMk cId="1651390283" sldId="926"/>
            <ac:spMk id="2" creationId="{35C17BD5-BA65-1DD2-5F7E-4E2D0DCA6315}"/>
          </ac:spMkLst>
        </pc:spChg>
        <pc:spChg chg="del mod">
          <ac:chgData name="Yoel Kortick" userId="167978f5-7f40-4909-85d5-d4149554ad4e" providerId="ADAL" clId="{D5FD8459-2B5C-48A5-9673-8D128202ED48}" dt="2025-11-25T08:55:43.460" v="11586" actId="478"/>
          <ac:spMkLst>
            <pc:docMk/>
            <pc:sldMk cId="1651390283" sldId="926"/>
            <ac:spMk id="3" creationId="{CF3B9A01-0689-35C0-5251-ABCE06265304}"/>
          </ac:spMkLst>
        </pc:spChg>
        <pc:spChg chg="add del mod">
          <ac:chgData name="Yoel Kortick" userId="167978f5-7f40-4909-85d5-d4149554ad4e" providerId="ADAL" clId="{D5FD8459-2B5C-48A5-9673-8D128202ED48}" dt="2025-11-25T08:46:35.919" v="11578" actId="478"/>
          <ac:spMkLst>
            <pc:docMk/>
            <pc:sldMk cId="1651390283" sldId="926"/>
            <ac:spMk id="7" creationId="{9092EB0C-D61B-3C3B-B612-2DFEED901282}"/>
          </ac:spMkLst>
        </pc:spChg>
        <pc:spChg chg="mod">
          <ac:chgData name="Yoel Kortick" userId="167978f5-7f40-4909-85d5-d4149554ad4e" providerId="ADAL" clId="{D5FD8459-2B5C-48A5-9673-8D128202ED48}" dt="2025-11-25T08:29:38.298" v="10403"/>
          <ac:spMkLst>
            <pc:docMk/>
            <pc:sldMk cId="1651390283" sldId="926"/>
            <ac:spMk id="10" creationId="{A7AF77ED-A734-9B5E-CF3E-F51B67F8F91C}"/>
          </ac:spMkLst>
        </pc:spChg>
        <pc:spChg chg="mod">
          <ac:chgData name="Yoel Kortick" userId="167978f5-7f40-4909-85d5-d4149554ad4e" providerId="ADAL" clId="{D5FD8459-2B5C-48A5-9673-8D128202ED48}" dt="2025-11-25T09:27:40.029" v="13606"/>
          <ac:spMkLst>
            <pc:docMk/>
            <pc:sldMk cId="1651390283" sldId="926"/>
            <ac:spMk id="11" creationId="{4BFFCEB1-1B65-23BC-99DC-D7C1D3919432}"/>
          </ac:spMkLst>
        </pc:spChg>
        <pc:picChg chg="add mod ord">
          <ac:chgData name="Yoel Kortick" userId="167978f5-7f40-4909-85d5-d4149554ad4e" providerId="ADAL" clId="{D5FD8459-2B5C-48A5-9673-8D128202ED48}" dt="2025-11-25T08:56:10.798" v="11592" actId="167"/>
          <ac:picMkLst>
            <pc:docMk/>
            <pc:sldMk cId="1651390283" sldId="926"/>
            <ac:picMk id="5" creationId="{DEF23371-1C37-E816-6B9E-C50019823556}"/>
          </ac:picMkLst>
        </pc:picChg>
        <pc:picChg chg="add del mod ord">
          <ac:chgData name="Yoel Kortick" userId="167978f5-7f40-4909-85d5-d4149554ad4e" providerId="ADAL" clId="{D5FD8459-2B5C-48A5-9673-8D128202ED48}" dt="2025-11-25T08:46:33.800" v="11576" actId="478"/>
          <ac:picMkLst>
            <pc:docMk/>
            <pc:sldMk cId="1651390283" sldId="926"/>
            <ac:picMk id="6" creationId="{EB76DE50-E7AF-91D6-7A5E-945CF8448A0B}"/>
          </ac:picMkLst>
        </pc:picChg>
        <pc:cxnChg chg="add del mod">
          <ac:chgData name="Yoel Kortick" userId="167978f5-7f40-4909-85d5-d4149554ad4e" providerId="ADAL" clId="{D5FD8459-2B5C-48A5-9673-8D128202ED48}" dt="2025-11-25T08:55:45.368" v="11587" actId="478"/>
          <ac:cxnSpMkLst>
            <pc:docMk/>
            <pc:sldMk cId="1651390283" sldId="926"/>
            <ac:cxnSpMk id="8" creationId="{7B51E0FC-648C-44F6-71A1-9E1B8F249B5D}"/>
          </ac:cxnSpMkLst>
        </pc:cxnChg>
      </pc:sldChg>
      <pc:sldChg chg="addSp delSp modSp add del mod">
        <pc:chgData name="Yoel Kortick" userId="167978f5-7f40-4909-85d5-d4149554ad4e" providerId="ADAL" clId="{D5FD8459-2B5C-48A5-9673-8D128202ED48}" dt="2025-11-25T08:56:28.556" v="11595" actId="47"/>
        <pc:sldMkLst>
          <pc:docMk/>
          <pc:sldMk cId="2981593879" sldId="927"/>
        </pc:sldMkLst>
        <pc:spChg chg="mod">
          <ac:chgData name="Yoel Kortick" userId="167978f5-7f40-4909-85d5-d4149554ad4e" providerId="ADAL" clId="{D5FD8459-2B5C-48A5-9673-8D128202ED48}" dt="2025-11-25T08:29:38.298" v="10403"/>
          <ac:spMkLst>
            <pc:docMk/>
            <pc:sldMk cId="2981593879" sldId="927"/>
            <ac:spMk id="10" creationId="{489FFA72-A068-2601-D9E5-8C603F69277B}"/>
          </ac:spMkLst>
        </pc:spChg>
      </pc:sldChg>
      <pc:sldChg chg="addSp delSp modSp add del mod">
        <pc:chgData name="Yoel Kortick" userId="167978f5-7f40-4909-85d5-d4149554ad4e" providerId="ADAL" clId="{D5FD8459-2B5C-48A5-9673-8D128202ED48}" dt="2025-11-25T09:16:47.322" v="13491" actId="47"/>
        <pc:sldMkLst>
          <pc:docMk/>
          <pc:sldMk cId="3846095147" sldId="928"/>
        </pc:sldMkLst>
      </pc:sldChg>
      <pc:sldChg chg="addSp delSp modSp add del mod">
        <pc:chgData name="Yoel Kortick" userId="167978f5-7f40-4909-85d5-d4149554ad4e" providerId="ADAL" clId="{D5FD8459-2B5C-48A5-9673-8D128202ED48}" dt="2025-11-25T09:16:47.322" v="13491" actId="47"/>
        <pc:sldMkLst>
          <pc:docMk/>
          <pc:sldMk cId="2275397822" sldId="929"/>
        </pc:sldMkLst>
      </pc:sldChg>
      <pc:sldChg chg="addSp delSp modSp add del mod">
        <pc:chgData name="Yoel Kortick" userId="167978f5-7f40-4909-85d5-d4149554ad4e" providerId="ADAL" clId="{D5FD8459-2B5C-48A5-9673-8D128202ED48}" dt="2025-11-25T09:16:47.322" v="13491" actId="47"/>
        <pc:sldMkLst>
          <pc:docMk/>
          <pc:sldMk cId="237084263" sldId="930"/>
        </pc:sldMkLst>
      </pc:sldChg>
      <pc:sldChg chg="modSp add mod">
        <pc:chgData name="Yoel Kortick" userId="167978f5-7f40-4909-85d5-d4149554ad4e" providerId="ADAL" clId="{D5FD8459-2B5C-48A5-9673-8D128202ED48}" dt="2025-11-25T08:56:45.649" v="11596"/>
        <pc:sldMkLst>
          <pc:docMk/>
          <pc:sldMk cId="1264584242" sldId="931"/>
        </pc:sldMkLst>
        <pc:spChg chg="mod">
          <ac:chgData name="Yoel Kortick" userId="167978f5-7f40-4909-85d5-d4149554ad4e" providerId="ADAL" clId="{D5FD8459-2B5C-48A5-9673-8D128202ED48}" dt="2025-11-25T08:56:45.649" v="11596"/>
          <ac:spMkLst>
            <pc:docMk/>
            <pc:sldMk cId="1264584242" sldId="931"/>
            <ac:spMk id="16" creationId="{DE2A2B99-B01F-56C4-E91D-E402363CB502}"/>
          </ac:spMkLst>
        </pc:spChg>
      </pc:sldChg>
      <pc:sldChg chg="addSp delSp modSp add mod">
        <pc:chgData name="Yoel Kortick" userId="167978f5-7f40-4909-85d5-d4149554ad4e" providerId="ADAL" clId="{D5FD8459-2B5C-48A5-9673-8D128202ED48}" dt="2025-11-25T09:27:40.029" v="13606"/>
        <pc:sldMkLst>
          <pc:docMk/>
          <pc:sldMk cId="4126487568" sldId="932"/>
        </pc:sldMkLst>
        <pc:spChg chg="mod">
          <ac:chgData name="Yoel Kortick" userId="167978f5-7f40-4909-85d5-d4149554ad4e" providerId="ADAL" clId="{D5FD8459-2B5C-48A5-9673-8D128202ED48}" dt="2025-11-25T08:59:44.342" v="12094" actId="14100"/>
          <ac:spMkLst>
            <pc:docMk/>
            <pc:sldMk cId="4126487568" sldId="932"/>
            <ac:spMk id="4" creationId="{3331BF4F-3538-761B-C91C-580E200F065B}"/>
          </ac:spMkLst>
        </pc:spChg>
        <pc:spChg chg="mod">
          <ac:chgData name="Yoel Kortick" userId="167978f5-7f40-4909-85d5-d4149554ad4e" providerId="ADAL" clId="{D5FD8459-2B5C-48A5-9673-8D128202ED48}" dt="2025-11-25T08:57:00.939" v="11597"/>
          <ac:spMkLst>
            <pc:docMk/>
            <pc:sldMk cId="4126487568" sldId="932"/>
            <ac:spMk id="10" creationId="{B1A50B08-8C8B-3334-1BF8-C4933BBD4C42}"/>
          </ac:spMkLst>
        </pc:spChg>
        <pc:spChg chg="mod">
          <ac:chgData name="Yoel Kortick" userId="167978f5-7f40-4909-85d5-d4149554ad4e" providerId="ADAL" clId="{D5FD8459-2B5C-48A5-9673-8D128202ED48}" dt="2025-11-25T09:27:40.029" v="13606"/>
          <ac:spMkLst>
            <pc:docMk/>
            <pc:sldMk cId="4126487568" sldId="932"/>
            <ac:spMk id="11" creationId="{99961A8E-4AE9-B1C5-2F6F-99FDD7D691B2}"/>
          </ac:spMkLst>
        </pc:spChg>
        <pc:picChg chg="add del">
          <ac:chgData name="Yoel Kortick" userId="167978f5-7f40-4909-85d5-d4149554ad4e" providerId="ADAL" clId="{D5FD8459-2B5C-48A5-9673-8D128202ED48}" dt="2025-11-25T08:57:12.140" v="11600" actId="478"/>
          <ac:picMkLst>
            <pc:docMk/>
            <pc:sldMk cId="4126487568" sldId="932"/>
            <ac:picMk id="3" creationId="{8D0E6060-CB1C-4A37-73E0-74F9F922ABF6}"/>
          </ac:picMkLst>
        </pc:picChg>
        <pc:picChg chg="add mod ord">
          <ac:chgData name="Yoel Kortick" userId="167978f5-7f40-4909-85d5-d4149554ad4e" providerId="ADAL" clId="{D5FD8459-2B5C-48A5-9673-8D128202ED48}" dt="2025-11-25T09:00:12.069" v="12104" actId="167"/>
          <ac:picMkLst>
            <pc:docMk/>
            <pc:sldMk cId="4126487568" sldId="932"/>
            <ac:picMk id="6" creationId="{356192DD-DB34-0F1A-59DD-939047F9BD2D}"/>
          </ac:picMkLst>
        </pc:picChg>
        <pc:cxnChg chg="del">
          <ac:chgData name="Yoel Kortick" userId="167978f5-7f40-4909-85d5-d4149554ad4e" providerId="ADAL" clId="{D5FD8459-2B5C-48A5-9673-8D128202ED48}" dt="2025-11-25T08:59:48.238" v="12096" actId="478"/>
          <ac:cxnSpMkLst>
            <pc:docMk/>
            <pc:sldMk cId="4126487568" sldId="932"/>
            <ac:cxnSpMk id="5" creationId="{9CFC0697-A60F-4952-D422-5F63A352FDFA}"/>
          </ac:cxnSpMkLst>
        </pc:cxnChg>
      </pc:sldChg>
      <pc:sldChg chg="addSp delSp modSp add del mod">
        <pc:chgData name="Yoel Kortick" userId="167978f5-7f40-4909-85d5-d4149554ad4e" providerId="ADAL" clId="{D5FD8459-2B5C-48A5-9673-8D128202ED48}" dt="2025-11-25T09:03:19.785" v="12372" actId="47"/>
        <pc:sldMkLst>
          <pc:docMk/>
          <pc:sldMk cId="1142321928" sldId="933"/>
        </pc:sldMkLst>
        <pc:spChg chg="mod">
          <ac:chgData name="Yoel Kortick" userId="167978f5-7f40-4909-85d5-d4149554ad4e" providerId="ADAL" clId="{D5FD8459-2B5C-48A5-9673-8D128202ED48}" dt="2025-11-25T08:57:00.939" v="11597"/>
          <ac:spMkLst>
            <pc:docMk/>
            <pc:sldMk cId="1142321928" sldId="933"/>
            <ac:spMk id="10" creationId="{6D41F113-B669-164D-F350-56998EE7145B}"/>
          </ac:spMkLst>
        </pc:spChg>
      </pc:sldChg>
      <pc:sldChg chg="addSp delSp modSp add mod">
        <pc:chgData name="Yoel Kortick" userId="167978f5-7f40-4909-85d5-d4149554ad4e" providerId="ADAL" clId="{D5FD8459-2B5C-48A5-9673-8D128202ED48}" dt="2025-11-25T09:27:40.029" v="13606"/>
        <pc:sldMkLst>
          <pc:docMk/>
          <pc:sldMk cId="3664155962" sldId="934"/>
        </pc:sldMkLst>
        <pc:spChg chg="add del mod">
          <ac:chgData name="Yoel Kortick" userId="167978f5-7f40-4909-85d5-d4149554ad4e" providerId="ADAL" clId="{D5FD8459-2B5C-48A5-9673-8D128202ED48}" dt="2025-11-25T09:03:24.183" v="12374" actId="478"/>
          <ac:spMkLst>
            <pc:docMk/>
            <pc:sldMk cId="3664155962" sldId="934"/>
            <ac:spMk id="4" creationId="{9A808BAF-F823-2B6D-335D-5ECDB477AECC}"/>
          </ac:spMkLst>
        </pc:spChg>
        <pc:spChg chg="add mod">
          <ac:chgData name="Yoel Kortick" userId="167978f5-7f40-4909-85d5-d4149554ad4e" providerId="ADAL" clId="{D5FD8459-2B5C-48A5-9673-8D128202ED48}" dt="2025-11-25T09:13:04.943" v="13162" actId="1035"/>
          <ac:spMkLst>
            <pc:docMk/>
            <pc:sldMk cId="3664155962" sldId="934"/>
            <ac:spMk id="6" creationId="{CFB5CC7A-61CC-E710-E7E2-913FFBED2849}"/>
          </ac:spMkLst>
        </pc:spChg>
        <pc:spChg chg="add mod">
          <ac:chgData name="Yoel Kortick" userId="167978f5-7f40-4909-85d5-d4149554ad4e" providerId="ADAL" clId="{D5FD8459-2B5C-48A5-9673-8D128202ED48}" dt="2025-11-25T09:13:04.943" v="13162" actId="1035"/>
          <ac:spMkLst>
            <pc:docMk/>
            <pc:sldMk cId="3664155962" sldId="934"/>
            <ac:spMk id="7" creationId="{5363F09A-0BDF-55E1-20AE-A16D3906FF25}"/>
          </ac:spMkLst>
        </pc:spChg>
        <pc:spChg chg="add mod">
          <ac:chgData name="Yoel Kortick" userId="167978f5-7f40-4909-85d5-d4149554ad4e" providerId="ADAL" clId="{D5FD8459-2B5C-48A5-9673-8D128202ED48}" dt="2025-11-25T09:13:04.943" v="13162" actId="1035"/>
          <ac:spMkLst>
            <pc:docMk/>
            <pc:sldMk cId="3664155962" sldId="934"/>
            <ac:spMk id="8" creationId="{39E30A39-36F9-7955-320A-9E54F8D48B60}"/>
          </ac:spMkLst>
        </pc:spChg>
        <pc:spChg chg="mod">
          <ac:chgData name="Yoel Kortick" userId="167978f5-7f40-4909-85d5-d4149554ad4e" providerId="ADAL" clId="{D5FD8459-2B5C-48A5-9673-8D128202ED48}" dt="2025-11-25T08:57:00.939" v="11597"/>
          <ac:spMkLst>
            <pc:docMk/>
            <pc:sldMk cId="3664155962" sldId="934"/>
            <ac:spMk id="10" creationId="{79775153-1F5F-23E8-2F83-A9268B7CBF04}"/>
          </ac:spMkLst>
        </pc:spChg>
        <pc:spChg chg="mod">
          <ac:chgData name="Yoel Kortick" userId="167978f5-7f40-4909-85d5-d4149554ad4e" providerId="ADAL" clId="{D5FD8459-2B5C-48A5-9673-8D128202ED48}" dt="2025-11-25T09:27:40.029" v="13606"/>
          <ac:spMkLst>
            <pc:docMk/>
            <pc:sldMk cId="3664155962" sldId="934"/>
            <ac:spMk id="11" creationId="{9EAD717B-17A5-60CF-9FE1-DFB10E579C8E}"/>
          </ac:spMkLst>
        </pc:spChg>
        <pc:spChg chg="add mod">
          <ac:chgData name="Yoel Kortick" userId="167978f5-7f40-4909-85d5-d4149554ad4e" providerId="ADAL" clId="{D5FD8459-2B5C-48A5-9673-8D128202ED48}" dt="2025-11-25T09:27:40.029" v="13606"/>
          <ac:spMkLst>
            <pc:docMk/>
            <pc:sldMk cId="3664155962" sldId="934"/>
            <ac:spMk id="12" creationId="{20C7AB42-A722-927C-2911-ACE7D92BEBA3}"/>
          </ac:spMkLst>
        </pc:spChg>
        <pc:spChg chg="add mod">
          <ac:chgData name="Yoel Kortick" userId="167978f5-7f40-4909-85d5-d4149554ad4e" providerId="ADAL" clId="{D5FD8459-2B5C-48A5-9673-8D128202ED48}" dt="2025-11-25T09:27:40.029" v="13606"/>
          <ac:spMkLst>
            <pc:docMk/>
            <pc:sldMk cId="3664155962" sldId="934"/>
            <ac:spMk id="16" creationId="{1EB20C13-D03B-033E-7C46-47CB5C53ADB8}"/>
          </ac:spMkLst>
        </pc:spChg>
        <pc:picChg chg="add del mod ord">
          <ac:chgData name="Yoel Kortick" userId="167978f5-7f40-4909-85d5-d4149554ad4e" providerId="ADAL" clId="{D5FD8459-2B5C-48A5-9673-8D128202ED48}" dt="2025-11-25T09:03:22.551" v="12373" actId="478"/>
          <ac:picMkLst>
            <pc:docMk/>
            <pc:sldMk cId="3664155962" sldId="934"/>
            <ac:picMk id="3" creationId="{DA1D3AFB-31CA-6916-B713-F5C947345CE3}"/>
          </ac:picMkLst>
        </pc:picChg>
        <pc:picChg chg="add mod">
          <ac:chgData name="Yoel Kortick" userId="167978f5-7f40-4909-85d5-d4149554ad4e" providerId="ADAL" clId="{D5FD8459-2B5C-48A5-9673-8D128202ED48}" dt="2025-11-25T09:13:04.943" v="13162" actId="1035"/>
          <ac:picMkLst>
            <pc:docMk/>
            <pc:sldMk cId="3664155962" sldId="934"/>
            <ac:picMk id="5" creationId="{AD1680A9-9E4F-0AEB-B1C2-5ABFB1225861}"/>
          </ac:picMkLst>
        </pc:picChg>
        <pc:cxnChg chg="add mod">
          <ac:chgData name="Yoel Kortick" userId="167978f5-7f40-4909-85d5-d4149554ad4e" providerId="ADAL" clId="{D5FD8459-2B5C-48A5-9673-8D128202ED48}" dt="2025-11-25T09:13:25.143" v="13166" actId="14100"/>
          <ac:cxnSpMkLst>
            <pc:docMk/>
            <pc:sldMk cId="3664155962" sldId="934"/>
            <ac:cxnSpMk id="14" creationId="{1CB44FC2-E2A4-0184-690F-CF5BFE742435}"/>
          </ac:cxnSpMkLst>
        </pc:cxnChg>
        <pc:cxnChg chg="add mod">
          <ac:chgData name="Yoel Kortick" userId="167978f5-7f40-4909-85d5-d4149554ad4e" providerId="ADAL" clId="{D5FD8459-2B5C-48A5-9673-8D128202ED48}" dt="2025-11-25T09:13:45.913" v="13178" actId="1036"/>
          <ac:cxnSpMkLst>
            <pc:docMk/>
            <pc:sldMk cId="3664155962" sldId="934"/>
            <ac:cxnSpMk id="17" creationId="{82460B2E-5181-5F22-CB17-4C4A2D699B03}"/>
          </ac:cxnSpMkLst>
        </pc:cxnChg>
      </pc:sldChg>
      <pc:sldChg chg="addSp delSp modSp add mod">
        <pc:chgData name="Yoel Kortick" userId="167978f5-7f40-4909-85d5-d4149554ad4e" providerId="ADAL" clId="{D5FD8459-2B5C-48A5-9673-8D128202ED48}" dt="2025-11-25T09:27:40.029" v="13606"/>
        <pc:sldMkLst>
          <pc:docMk/>
          <pc:sldMk cId="1444255998" sldId="935"/>
        </pc:sldMkLst>
        <pc:spChg chg="del mod">
          <ac:chgData name="Yoel Kortick" userId="167978f5-7f40-4909-85d5-d4149554ad4e" providerId="ADAL" clId="{D5FD8459-2B5C-48A5-9673-8D128202ED48}" dt="2025-11-25T09:14:31.065" v="13289" actId="478"/>
          <ac:spMkLst>
            <pc:docMk/>
            <pc:sldMk cId="1444255998" sldId="935"/>
            <ac:spMk id="2" creationId="{A3612ADA-AF31-05E8-CDE8-BC9675E26B72}"/>
          </ac:spMkLst>
        </pc:spChg>
        <pc:spChg chg="del mod">
          <ac:chgData name="Yoel Kortick" userId="167978f5-7f40-4909-85d5-d4149554ad4e" providerId="ADAL" clId="{D5FD8459-2B5C-48A5-9673-8D128202ED48}" dt="2025-11-25T09:14:31.065" v="13289" actId="478"/>
          <ac:spMkLst>
            <pc:docMk/>
            <pc:sldMk cId="1444255998" sldId="935"/>
            <ac:spMk id="3" creationId="{7FFCACB7-A2A9-B138-12DD-C11F4CCFCE26}"/>
          </ac:spMkLst>
        </pc:spChg>
        <pc:spChg chg="add del mod">
          <ac:chgData name="Yoel Kortick" userId="167978f5-7f40-4909-85d5-d4149554ad4e" providerId="ADAL" clId="{D5FD8459-2B5C-48A5-9673-8D128202ED48}" dt="2025-11-25T09:14:31.065" v="13289" actId="478"/>
          <ac:spMkLst>
            <pc:docMk/>
            <pc:sldMk cId="1444255998" sldId="935"/>
            <ac:spMk id="7" creationId="{FD904DE8-01A8-D656-7B6F-D6F06D22BF0B}"/>
          </ac:spMkLst>
        </pc:spChg>
        <pc:spChg chg="mod">
          <ac:chgData name="Yoel Kortick" userId="167978f5-7f40-4909-85d5-d4149554ad4e" providerId="ADAL" clId="{D5FD8459-2B5C-48A5-9673-8D128202ED48}" dt="2025-11-25T08:57:00.939" v="11597"/>
          <ac:spMkLst>
            <pc:docMk/>
            <pc:sldMk cId="1444255998" sldId="935"/>
            <ac:spMk id="10" creationId="{C3247B4C-A7F0-CBED-A409-94C3A17A5931}"/>
          </ac:spMkLst>
        </pc:spChg>
        <pc:spChg chg="mod">
          <ac:chgData name="Yoel Kortick" userId="167978f5-7f40-4909-85d5-d4149554ad4e" providerId="ADAL" clId="{D5FD8459-2B5C-48A5-9673-8D128202ED48}" dt="2025-11-25T09:27:40.029" v="13606"/>
          <ac:spMkLst>
            <pc:docMk/>
            <pc:sldMk cId="1444255998" sldId="935"/>
            <ac:spMk id="11" creationId="{97EB3910-3D08-3D9E-7D0D-CC1B8B8879F3}"/>
          </ac:spMkLst>
        </pc:spChg>
        <pc:spChg chg="add">
          <ac:chgData name="Yoel Kortick" userId="167978f5-7f40-4909-85d5-d4149554ad4e" providerId="ADAL" clId="{D5FD8459-2B5C-48A5-9673-8D128202ED48}" dt="2025-11-25T09:16:24.074" v="13488" actId="11529"/>
          <ac:spMkLst>
            <pc:docMk/>
            <pc:sldMk cId="1444255998" sldId="935"/>
            <ac:spMk id="12" creationId="{D65907B9-75B6-5B11-24A9-B04CDDDB5DEE}"/>
          </ac:spMkLst>
        </pc:spChg>
        <pc:spChg chg="add">
          <ac:chgData name="Yoel Kortick" userId="167978f5-7f40-4909-85d5-d4149554ad4e" providerId="ADAL" clId="{D5FD8459-2B5C-48A5-9673-8D128202ED48}" dt="2025-11-25T09:16:30.331" v="13489" actId="11529"/>
          <ac:spMkLst>
            <pc:docMk/>
            <pc:sldMk cId="1444255998" sldId="935"/>
            <ac:spMk id="13" creationId="{2DF09985-897E-F1BD-B9E8-D430DAC3213B}"/>
          </ac:spMkLst>
        </pc:spChg>
        <pc:spChg chg="add">
          <ac:chgData name="Yoel Kortick" userId="167978f5-7f40-4909-85d5-d4149554ad4e" providerId="ADAL" clId="{D5FD8459-2B5C-48A5-9673-8D128202ED48}" dt="2025-11-25T09:16:36.521" v="13490" actId="11529"/>
          <ac:spMkLst>
            <pc:docMk/>
            <pc:sldMk cId="1444255998" sldId="935"/>
            <ac:spMk id="14" creationId="{342ED8E3-414B-3617-7F94-629439681082}"/>
          </ac:spMkLst>
        </pc:spChg>
        <pc:picChg chg="add del mod ord">
          <ac:chgData name="Yoel Kortick" userId="167978f5-7f40-4909-85d5-d4149554ad4e" providerId="ADAL" clId="{D5FD8459-2B5C-48A5-9673-8D128202ED48}" dt="2025-11-25T09:14:29.063" v="13288" actId="478"/>
          <ac:picMkLst>
            <pc:docMk/>
            <pc:sldMk cId="1444255998" sldId="935"/>
            <ac:picMk id="6" creationId="{CAC6E02E-51BB-B269-4795-FAD02DEA5D45}"/>
          </ac:picMkLst>
        </pc:picChg>
        <pc:picChg chg="add mod">
          <ac:chgData name="Yoel Kortick" userId="167978f5-7f40-4909-85d5-d4149554ad4e" providerId="ADAL" clId="{D5FD8459-2B5C-48A5-9673-8D128202ED48}" dt="2025-11-25T09:16:18.549" v="13487" actId="208"/>
          <ac:picMkLst>
            <pc:docMk/>
            <pc:sldMk cId="1444255998" sldId="935"/>
            <ac:picMk id="8" creationId="{167C0FB1-0E16-8858-8FEA-D111200CBA6A}"/>
          </ac:picMkLst>
        </pc:picChg>
        <pc:cxnChg chg="del mod">
          <ac:chgData name="Yoel Kortick" userId="167978f5-7f40-4909-85d5-d4149554ad4e" providerId="ADAL" clId="{D5FD8459-2B5C-48A5-9673-8D128202ED48}" dt="2025-11-25T09:14:31.065" v="13289" actId="478"/>
          <ac:cxnSpMkLst>
            <pc:docMk/>
            <pc:sldMk cId="1444255998" sldId="935"/>
            <ac:cxnSpMk id="4" creationId="{77200811-26BE-C00E-B4B8-3E51A9753726}"/>
          </ac:cxnSpMkLst>
        </pc:cxnChg>
      </pc:sldChg>
      <pc:sldChg chg="modSp add del mod">
        <pc:chgData name="Yoel Kortick" userId="167978f5-7f40-4909-85d5-d4149554ad4e" providerId="ADAL" clId="{D5FD8459-2B5C-48A5-9673-8D128202ED48}" dt="2025-11-13T12:27:52.153" v="5185" actId="47"/>
        <pc:sldMkLst>
          <pc:docMk/>
          <pc:sldMk cId="475947567" sldId="936"/>
        </pc:sldMkLst>
      </pc:sldChg>
      <pc:sldChg chg="addSp delSp modSp add del mod">
        <pc:chgData name="Yoel Kortick" userId="167978f5-7f40-4909-85d5-d4149554ad4e" providerId="ADAL" clId="{D5FD8459-2B5C-48A5-9673-8D128202ED48}" dt="2025-11-25T09:16:47.322" v="13491" actId="47"/>
        <pc:sldMkLst>
          <pc:docMk/>
          <pc:sldMk cId="3517934013" sldId="937"/>
        </pc:sldMkLst>
        <pc:spChg chg="mod">
          <ac:chgData name="Yoel Kortick" userId="167978f5-7f40-4909-85d5-d4149554ad4e" providerId="ADAL" clId="{D5FD8459-2B5C-48A5-9673-8D128202ED48}" dt="2025-11-25T08:57:00.939" v="11597"/>
          <ac:spMkLst>
            <pc:docMk/>
            <pc:sldMk cId="3517934013" sldId="937"/>
            <ac:spMk id="10" creationId="{604093C1-388D-E124-736A-518F0D00C825}"/>
          </ac:spMkLst>
        </pc:spChg>
      </pc:sldChg>
      <pc:sldChg chg="addSp delSp modSp add del mod">
        <pc:chgData name="Yoel Kortick" userId="167978f5-7f40-4909-85d5-d4149554ad4e" providerId="ADAL" clId="{D5FD8459-2B5C-48A5-9673-8D128202ED48}" dt="2025-11-25T09:16:47.322" v="13491" actId="47"/>
        <pc:sldMkLst>
          <pc:docMk/>
          <pc:sldMk cId="917319832" sldId="938"/>
        </pc:sldMkLst>
        <pc:spChg chg="mod">
          <ac:chgData name="Yoel Kortick" userId="167978f5-7f40-4909-85d5-d4149554ad4e" providerId="ADAL" clId="{D5FD8459-2B5C-48A5-9673-8D128202ED48}" dt="2025-11-25T08:57:00.939" v="11597"/>
          <ac:spMkLst>
            <pc:docMk/>
            <pc:sldMk cId="917319832" sldId="938"/>
            <ac:spMk id="10" creationId="{BDCCFCE4-90F5-C140-7673-C8E779C3CE57}"/>
          </ac:spMkLst>
        </pc:spChg>
      </pc:sldChg>
      <pc:sldChg chg="delSp modSp add del mod">
        <pc:chgData name="Yoel Kortick" userId="167978f5-7f40-4909-85d5-d4149554ad4e" providerId="ADAL" clId="{D5FD8459-2B5C-48A5-9673-8D128202ED48}" dt="2025-11-13T12:14:54.546" v="4839" actId="47"/>
        <pc:sldMkLst>
          <pc:docMk/>
          <pc:sldMk cId="1573614283" sldId="939"/>
        </pc:sldMkLst>
      </pc:sldChg>
      <pc:sldChg chg="modSp add del mod">
        <pc:chgData name="Yoel Kortick" userId="167978f5-7f40-4909-85d5-d4149554ad4e" providerId="ADAL" clId="{D5FD8459-2B5C-48A5-9673-8D128202ED48}" dt="2025-11-25T09:16:47.322" v="13491" actId="47"/>
        <pc:sldMkLst>
          <pc:docMk/>
          <pc:sldMk cId="2704194109" sldId="939"/>
        </pc:sldMkLst>
        <pc:spChg chg="mod">
          <ac:chgData name="Yoel Kortick" userId="167978f5-7f40-4909-85d5-d4149554ad4e" providerId="ADAL" clId="{D5FD8459-2B5C-48A5-9673-8D128202ED48}" dt="2025-11-25T08:56:45.649" v="11596"/>
          <ac:spMkLst>
            <pc:docMk/>
            <pc:sldMk cId="2704194109" sldId="939"/>
            <ac:spMk id="16" creationId="{65403352-8FC8-5D89-4CAB-5485EB3DD39F}"/>
          </ac:spMkLst>
        </pc:spChg>
      </pc:sldChg>
      <pc:sldChg chg="addSp delSp modSp add del mod">
        <pc:chgData name="Yoel Kortick" userId="167978f5-7f40-4909-85d5-d4149554ad4e" providerId="ADAL" clId="{D5FD8459-2B5C-48A5-9673-8D128202ED48}" dt="2025-11-25T09:16:47.322" v="13491" actId="47"/>
        <pc:sldMkLst>
          <pc:docMk/>
          <pc:sldMk cId="1682197569" sldId="940"/>
        </pc:sldMkLst>
        <pc:spChg chg="mod">
          <ac:chgData name="Yoel Kortick" userId="167978f5-7f40-4909-85d5-d4149554ad4e" providerId="ADAL" clId="{D5FD8459-2B5C-48A5-9673-8D128202ED48}" dt="2025-11-25T08:56:45.649" v="11596"/>
          <ac:spMkLst>
            <pc:docMk/>
            <pc:sldMk cId="1682197569" sldId="940"/>
            <ac:spMk id="10" creationId="{00AF89CB-4B67-A666-37B6-ED745F2D4464}"/>
          </ac:spMkLst>
        </pc:spChg>
      </pc:sldChg>
      <pc:sldChg chg="modSp add del mod">
        <pc:chgData name="Yoel Kortick" userId="167978f5-7f40-4909-85d5-d4149554ad4e" providerId="ADAL" clId="{D5FD8459-2B5C-48A5-9673-8D128202ED48}" dt="2025-11-13T12:14:54.546" v="4839" actId="47"/>
        <pc:sldMkLst>
          <pc:docMk/>
          <pc:sldMk cId="3829885379" sldId="940"/>
        </pc:sldMkLst>
      </pc:sldChg>
      <pc:sldChg chg="modSp add del mod">
        <pc:chgData name="Yoel Kortick" userId="167978f5-7f40-4909-85d5-d4149554ad4e" providerId="ADAL" clId="{D5FD8459-2B5C-48A5-9673-8D128202ED48}" dt="2025-11-13T12:14:54.546" v="4839" actId="47"/>
        <pc:sldMkLst>
          <pc:docMk/>
          <pc:sldMk cId="2614256178" sldId="941"/>
        </pc:sldMkLst>
      </pc:sldChg>
      <pc:sldChg chg="addSp delSp modSp add del mod">
        <pc:chgData name="Yoel Kortick" userId="167978f5-7f40-4909-85d5-d4149554ad4e" providerId="ADAL" clId="{D5FD8459-2B5C-48A5-9673-8D128202ED48}" dt="2025-11-25T09:16:47.322" v="13491" actId="47"/>
        <pc:sldMkLst>
          <pc:docMk/>
          <pc:sldMk cId="2934788326" sldId="941"/>
        </pc:sldMkLst>
        <pc:spChg chg="mod">
          <ac:chgData name="Yoel Kortick" userId="167978f5-7f40-4909-85d5-d4149554ad4e" providerId="ADAL" clId="{D5FD8459-2B5C-48A5-9673-8D128202ED48}" dt="2025-11-25T08:56:45.649" v="11596"/>
          <ac:spMkLst>
            <pc:docMk/>
            <pc:sldMk cId="2934788326" sldId="941"/>
            <ac:spMk id="14" creationId="{79A44ED2-3866-3F0B-E385-8638356290CE}"/>
          </ac:spMkLst>
        </pc:spChg>
      </pc:sldChg>
      <pc:sldChg chg="modSp add del mod">
        <pc:chgData name="Yoel Kortick" userId="167978f5-7f40-4909-85d5-d4149554ad4e" providerId="ADAL" clId="{D5FD8459-2B5C-48A5-9673-8D128202ED48}" dt="2025-11-25T09:16:47.322" v="13491" actId="47"/>
        <pc:sldMkLst>
          <pc:docMk/>
          <pc:sldMk cId="1118435123" sldId="942"/>
        </pc:sldMkLst>
        <pc:spChg chg="mod">
          <ac:chgData name="Yoel Kortick" userId="167978f5-7f40-4909-85d5-d4149554ad4e" providerId="ADAL" clId="{D5FD8459-2B5C-48A5-9673-8D128202ED48}" dt="2025-11-25T08:56:45.649" v="11596"/>
          <ac:spMkLst>
            <pc:docMk/>
            <pc:sldMk cId="1118435123" sldId="942"/>
            <ac:spMk id="7" creationId="{D3EAACFA-1CD4-AA65-3BBB-054BDD658800}"/>
          </ac:spMkLst>
        </pc:spChg>
      </pc:sldChg>
      <pc:sldChg chg="modSp add del mod">
        <pc:chgData name="Yoel Kortick" userId="167978f5-7f40-4909-85d5-d4149554ad4e" providerId="ADAL" clId="{D5FD8459-2B5C-48A5-9673-8D128202ED48}" dt="2025-11-13T12:14:54.546" v="4839" actId="47"/>
        <pc:sldMkLst>
          <pc:docMk/>
          <pc:sldMk cId="1744758371" sldId="942"/>
        </pc:sldMkLst>
      </pc:sldChg>
      <pc:sldChg chg="addSp delSp modSp add del mod">
        <pc:chgData name="Yoel Kortick" userId="167978f5-7f40-4909-85d5-d4149554ad4e" providerId="ADAL" clId="{D5FD8459-2B5C-48A5-9673-8D128202ED48}" dt="2025-11-25T09:16:47.322" v="13491" actId="47"/>
        <pc:sldMkLst>
          <pc:docMk/>
          <pc:sldMk cId="1147694810" sldId="943"/>
        </pc:sldMkLst>
        <pc:spChg chg="mod">
          <ac:chgData name="Yoel Kortick" userId="167978f5-7f40-4909-85d5-d4149554ad4e" providerId="ADAL" clId="{D5FD8459-2B5C-48A5-9673-8D128202ED48}" dt="2025-11-25T08:56:45.649" v="11596"/>
          <ac:spMkLst>
            <pc:docMk/>
            <pc:sldMk cId="1147694810" sldId="943"/>
            <ac:spMk id="13" creationId="{CE6578F7-C565-E263-ECD6-83F6138C687B}"/>
          </ac:spMkLst>
        </pc:spChg>
      </pc:sldChg>
      <pc:sldChg chg="modSp add del mod">
        <pc:chgData name="Yoel Kortick" userId="167978f5-7f40-4909-85d5-d4149554ad4e" providerId="ADAL" clId="{D5FD8459-2B5C-48A5-9673-8D128202ED48}" dt="2025-11-13T12:14:54.546" v="4839" actId="47"/>
        <pc:sldMkLst>
          <pc:docMk/>
          <pc:sldMk cId="3255727449" sldId="943"/>
        </pc:sldMkLst>
      </pc:sldChg>
      <pc:sldChg chg="addSp delSp modSp add del mod">
        <pc:chgData name="Yoel Kortick" userId="167978f5-7f40-4909-85d5-d4149554ad4e" providerId="ADAL" clId="{D5FD8459-2B5C-48A5-9673-8D128202ED48}" dt="2025-11-25T09:16:47.322" v="13491" actId="47"/>
        <pc:sldMkLst>
          <pc:docMk/>
          <pc:sldMk cId="1792783700" sldId="944"/>
        </pc:sldMkLst>
        <pc:spChg chg="mod">
          <ac:chgData name="Yoel Kortick" userId="167978f5-7f40-4909-85d5-d4149554ad4e" providerId="ADAL" clId="{D5FD8459-2B5C-48A5-9673-8D128202ED48}" dt="2025-11-25T08:56:45.649" v="11596"/>
          <ac:spMkLst>
            <pc:docMk/>
            <pc:sldMk cId="1792783700" sldId="944"/>
            <ac:spMk id="8" creationId="{3EB9C08F-C5DF-978C-78FC-12E4B60B111B}"/>
          </ac:spMkLst>
        </pc:spChg>
      </pc:sldChg>
      <pc:sldChg chg="modSp add del mod">
        <pc:chgData name="Yoel Kortick" userId="167978f5-7f40-4909-85d5-d4149554ad4e" providerId="ADAL" clId="{D5FD8459-2B5C-48A5-9673-8D128202ED48}" dt="2025-11-13T12:14:54.546" v="4839" actId="47"/>
        <pc:sldMkLst>
          <pc:docMk/>
          <pc:sldMk cId="2438078379" sldId="944"/>
        </pc:sldMkLst>
      </pc:sldChg>
      <pc:sldChg chg="modSp add del mod">
        <pc:chgData name="Yoel Kortick" userId="167978f5-7f40-4909-85d5-d4149554ad4e" providerId="ADAL" clId="{D5FD8459-2B5C-48A5-9673-8D128202ED48}" dt="2025-11-25T09:16:47.322" v="13491" actId="47"/>
        <pc:sldMkLst>
          <pc:docMk/>
          <pc:sldMk cId="2429077587" sldId="945"/>
        </pc:sldMkLst>
        <pc:spChg chg="mod">
          <ac:chgData name="Yoel Kortick" userId="167978f5-7f40-4909-85d5-d4149554ad4e" providerId="ADAL" clId="{D5FD8459-2B5C-48A5-9673-8D128202ED48}" dt="2025-11-25T08:56:45.649" v="11596"/>
          <ac:spMkLst>
            <pc:docMk/>
            <pc:sldMk cId="2429077587" sldId="945"/>
            <ac:spMk id="6" creationId="{E45148C5-C20F-EAEB-1632-00CF972B8C3C}"/>
          </ac:spMkLst>
        </pc:spChg>
      </pc:sldChg>
      <pc:sldChg chg="addSp delSp modSp add mod">
        <pc:chgData name="Yoel Kortick" userId="167978f5-7f40-4909-85d5-d4149554ad4e" providerId="ADAL" clId="{D5FD8459-2B5C-48A5-9673-8D128202ED48}" dt="2025-11-25T09:10:11.864" v="12932" actId="1076"/>
        <pc:sldMkLst>
          <pc:docMk/>
          <pc:sldMk cId="1270820162" sldId="946"/>
        </pc:sldMkLst>
        <pc:spChg chg="add mod">
          <ac:chgData name="Yoel Kortick" userId="167978f5-7f40-4909-85d5-d4149554ad4e" providerId="ADAL" clId="{D5FD8459-2B5C-48A5-9673-8D128202ED48}" dt="2025-11-25T09:10:11.864" v="12932" actId="1076"/>
          <ac:spMkLst>
            <pc:docMk/>
            <pc:sldMk cId="1270820162" sldId="946"/>
            <ac:spMk id="7" creationId="{D5687553-0807-235E-0A91-7DBA35585725}"/>
          </ac:spMkLst>
        </pc:spChg>
        <pc:spChg chg="add mod">
          <ac:chgData name="Yoel Kortick" userId="167978f5-7f40-4909-85d5-d4149554ad4e" providerId="ADAL" clId="{D5FD8459-2B5C-48A5-9673-8D128202ED48}" dt="2025-11-25T09:09:41.087" v="12825" actId="14100"/>
          <ac:spMkLst>
            <pc:docMk/>
            <pc:sldMk cId="1270820162" sldId="946"/>
            <ac:spMk id="8" creationId="{3437572E-BF68-CF9D-8FDD-1BD72AD0E461}"/>
          </ac:spMkLst>
        </pc:spChg>
        <pc:spChg chg="mod">
          <ac:chgData name="Yoel Kortick" userId="167978f5-7f40-4909-85d5-d4149554ad4e" providerId="ADAL" clId="{D5FD8459-2B5C-48A5-9673-8D128202ED48}" dt="2025-11-25T08:57:00.939" v="11597"/>
          <ac:spMkLst>
            <pc:docMk/>
            <pc:sldMk cId="1270820162" sldId="946"/>
            <ac:spMk id="10" creationId="{4CB89D67-D831-5E4A-B59F-B5BDBF238F59}"/>
          </ac:spMkLst>
        </pc:spChg>
        <pc:spChg chg="add mod">
          <ac:chgData name="Yoel Kortick" userId="167978f5-7f40-4909-85d5-d4149554ad4e" providerId="ADAL" clId="{D5FD8459-2B5C-48A5-9673-8D128202ED48}" dt="2025-11-25T09:09:34.638" v="12823" actId="14100"/>
          <ac:spMkLst>
            <pc:docMk/>
            <pc:sldMk cId="1270820162" sldId="946"/>
            <ac:spMk id="12" creationId="{A0748120-2D70-E1D2-7637-057EA6396699}"/>
          </ac:spMkLst>
        </pc:spChg>
        <pc:picChg chg="add mod ord">
          <ac:chgData name="Yoel Kortick" userId="167978f5-7f40-4909-85d5-d4149554ad4e" providerId="ADAL" clId="{D5FD8459-2B5C-48A5-9673-8D128202ED48}" dt="2025-11-25T09:09:27.603" v="12821" actId="167"/>
          <ac:picMkLst>
            <pc:docMk/>
            <pc:sldMk cId="1270820162" sldId="946"/>
            <ac:picMk id="3" creationId="{C61F9103-C0C9-5E8A-2A04-123DF69A456A}"/>
          </ac:picMkLst>
        </pc:picChg>
        <pc:picChg chg="add del mod">
          <ac:chgData name="Yoel Kortick" userId="167978f5-7f40-4909-85d5-d4149554ad4e" providerId="ADAL" clId="{D5FD8459-2B5C-48A5-9673-8D128202ED48}" dt="2025-11-25T09:09:17.934" v="12809" actId="478"/>
          <ac:picMkLst>
            <pc:docMk/>
            <pc:sldMk cId="1270820162" sldId="946"/>
            <ac:picMk id="6" creationId="{39AA5ABE-1B5C-C3C4-D581-E64276D43ED6}"/>
          </ac:picMkLst>
        </pc:picChg>
      </pc:sldChg>
      <pc:sldChg chg="addSp delSp modSp add del mod">
        <pc:chgData name="Yoel Kortick" userId="167978f5-7f40-4909-85d5-d4149554ad4e" providerId="ADAL" clId="{D5FD8459-2B5C-48A5-9673-8D128202ED48}" dt="2025-11-25T09:16:47.322" v="13491" actId="47"/>
        <pc:sldMkLst>
          <pc:docMk/>
          <pc:sldMk cId="270648527" sldId="947"/>
        </pc:sldMkLst>
        <pc:spChg chg="mod">
          <ac:chgData name="Yoel Kortick" userId="167978f5-7f40-4909-85d5-d4149554ad4e" providerId="ADAL" clId="{D5FD8459-2B5C-48A5-9673-8D128202ED48}" dt="2025-11-25T08:57:00.939" v="11597"/>
          <ac:spMkLst>
            <pc:docMk/>
            <pc:sldMk cId="270648527" sldId="947"/>
            <ac:spMk id="10" creationId="{6F7B52B7-2434-374D-39C1-A1288087C7BB}"/>
          </ac:spMkLst>
        </pc:spChg>
      </pc:sldChg>
      <pc:sldChg chg="modSp add del mod">
        <pc:chgData name="Yoel Kortick" userId="167978f5-7f40-4909-85d5-d4149554ad4e" providerId="ADAL" clId="{D5FD8459-2B5C-48A5-9673-8D128202ED48}" dt="2025-11-25T09:16:47.322" v="13491" actId="47"/>
        <pc:sldMkLst>
          <pc:docMk/>
          <pc:sldMk cId="3712398679" sldId="948"/>
        </pc:sldMkLst>
      </pc:sldChg>
      <pc:sldChg chg="addSp delSp modSp add del mod">
        <pc:chgData name="Yoel Kortick" userId="167978f5-7f40-4909-85d5-d4149554ad4e" providerId="ADAL" clId="{D5FD8459-2B5C-48A5-9673-8D128202ED48}" dt="2025-11-25T09:16:47.322" v="13491" actId="47"/>
        <pc:sldMkLst>
          <pc:docMk/>
          <pc:sldMk cId="2723131944" sldId="949"/>
        </pc:sldMkLst>
      </pc:sldChg>
      <pc:sldChg chg="addSp delSp modSp add del mod">
        <pc:chgData name="Yoel Kortick" userId="167978f5-7f40-4909-85d5-d4149554ad4e" providerId="ADAL" clId="{D5FD8459-2B5C-48A5-9673-8D128202ED48}" dt="2025-11-25T09:16:47.322" v="13491" actId="47"/>
        <pc:sldMkLst>
          <pc:docMk/>
          <pc:sldMk cId="602415969" sldId="950"/>
        </pc:sldMkLst>
      </pc:sldChg>
      <pc:sldChg chg="modSp add del mod">
        <pc:chgData name="Yoel Kortick" userId="167978f5-7f40-4909-85d5-d4149554ad4e" providerId="ADAL" clId="{D5FD8459-2B5C-48A5-9673-8D128202ED48}" dt="2025-11-25T09:16:47.322" v="13491" actId="47"/>
        <pc:sldMkLst>
          <pc:docMk/>
          <pc:sldMk cId="3507155735" sldId="951"/>
        </pc:sldMkLst>
      </pc:sldChg>
      <pc:sldChg chg="addSp delSp modSp add del mod">
        <pc:chgData name="Yoel Kortick" userId="167978f5-7f40-4909-85d5-d4149554ad4e" providerId="ADAL" clId="{D5FD8459-2B5C-48A5-9673-8D128202ED48}" dt="2025-11-25T09:16:47.322" v="13491" actId="47"/>
        <pc:sldMkLst>
          <pc:docMk/>
          <pc:sldMk cId="2682173785" sldId="952"/>
        </pc:sldMkLst>
      </pc:sldChg>
      <pc:sldChg chg="add del">
        <pc:chgData name="Yoel Kortick" userId="167978f5-7f40-4909-85d5-d4149554ad4e" providerId="ADAL" clId="{D5FD8459-2B5C-48A5-9673-8D128202ED48}" dt="2025-11-13T13:06:22.751" v="6356" actId="47"/>
        <pc:sldMkLst>
          <pc:docMk/>
          <pc:sldMk cId="4249102529" sldId="953"/>
        </pc:sldMkLst>
      </pc:sldChg>
      <pc:sldChg chg="addSp delSp modSp add del mod">
        <pc:chgData name="Yoel Kortick" userId="167978f5-7f40-4909-85d5-d4149554ad4e" providerId="ADAL" clId="{D5FD8459-2B5C-48A5-9673-8D128202ED48}" dt="2025-11-25T09:16:47.322" v="13491" actId="47"/>
        <pc:sldMkLst>
          <pc:docMk/>
          <pc:sldMk cId="1787122399" sldId="954"/>
        </pc:sldMkLst>
      </pc:sldChg>
      <pc:sldChg chg="addSp delSp modSp add del mod">
        <pc:chgData name="Yoel Kortick" userId="167978f5-7f40-4909-85d5-d4149554ad4e" providerId="ADAL" clId="{D5FD8459-2B5C-48A5-9673-8D128202ED48}" dt="2025-11-25T09:16:47.322" v="13491" actId="47"/>
        <pc:sldMkLst>
          <pc:docMk/>
          <pc:sldMk cId="387559519" sldId="955"/>
        </pc:sldMkLst>
      </pc:sldChg>
      <pc:sldChg chg="delSp modSp add del mod">
        <pc:chgData name="Yoel Kortick" userId="167978f5-7f40-4909-85d5-d4149554ad4e" providerId="ADAL" clId="{D5FD8459-2B5C-48A5-9673-8D128202ED48}" dt="2025-11-25T09:16:47.322" v="13491" actId="47"/>
        <pc:sldMkLst>
          <pc:docMk/>
          <pc:sldMk cId="601650735" sldId="956"/>
        </pc:sldMkLst>
      </pc:sldChg>
      <pc:sldChg chg="modSp add del mod">
        <pc:chgData name="Yoel Kortick" userId="167978f5-7f40-4909-85d5-d4149554ad4e" providerId="ADAL" clId="{D5FD8459-2B5C-48A5-9673-8D128202ED48}" dt="2025-11-25T09:16:47.322" v="13491" actId="47"/>
        <pc:sldMkLst>
          <pc:docMk/>
          <pc:sldMk cId="2872560538" sldId="957"/>
        </pc:sldMkLst>
      </pc:sldChg>
      <pc:sldChg chg="delSp modSp add del mod">
        <pc:chgData name="Yoel Kortick" userId="167978f5-7f40-4909-85d5-d4149554ad4e" providerId="ADAL" clId="{D5FD8459-2B5C-48A5-9673-8D128202ED48}" dt="2025-11-25T09:16:47.322" v="13491" actId="47"/>
        <pc:sldMkLst>
          <pc:docMk/>
          <pc:sldMk cId="295898239" sldId="958"/>
        </pc:sldMkLst>
      </pc:sldChg>
      <pc:sldChg chg="modSp add del mod">
        <pc:chgData name="Yoel Kortick" userId="167978f5-7f40-4909-85d5-d4149554ad4e" providerId="ADAL" clId="{D5FD8459-2B5C-48A5-9673-8D128202ED48}" dt="2025-11-25T09:16:47.322" v="13491" actId="47"/>
        <pc:sldMkLst>
          <pc:docMk/>
          <pc:sldMk cId="3830090618" sldId="959"/>
        </pc:sldMkLst>
      </pc:sldChg>
      <pc:sldChg chg="addSp delSp modSp add del mod">
        <pc:chgData name="Yoel Kortick" userId="167978f5-7f40-4909-85d5-d4149554ad4e" providerId="ADAL" clId="{D5FD8459-2B5C-48A5-9673-8D128202ED48}" dt="2025-11-25T09:16:47.322" v="13491" actId="47"/>
        <pc:sldMkLst>
          <pc:docMk/>
          <pc:sldMk cId="4275538779" sldId="960"/>
        </pc:sldMkLst>
      </pc:sldChg>
      <pc:sldChg chg="del">
        <pc:chgData name="Yoel Kortick" userId="167978f5-7f40-4909-85d5-d4149554ad4e" providerId="ADAL" clId="{D5FD8459-2B5C-48A5-9673-8D128202ED48}" dt="2025-11-25T09:16:47.322" v="13491" actId="47"/>
        <pc:sldMkLst>
          <pc:docMk/>
          <pc:sldMk cId="885932790" sldId="961"/>
        </pc:sldMkLst>
      </pc:sldChg>
      <pc:sldChg chg="del">
        <pc:chgData name="Yoel Kortick" userId="167978f5-7f40-4909-85d5-d4149554ad4e" providerId="ADAL" clId="{D5FD8459-2B5C-48A5-9673-8D128202ED48}" dt="2025-11-25T09:16:47.322" v="13491" actId="47"/>
        <pc:sldMkLst>
          <pc:docMk/>
          <pc:sldMk cId="3101476972" sldId="962"/>
        </pc:sldMkLst>
      </pc:sldChg>
      <pc:sldChg chg="add del">
        <pc:chgData name="Yoel Kortick" userId="167978f5-7f40-4909-85d5-d4149554ad4e" providerId="ADAL" clId="{D5FD8459-2B5C-48A5-9673-8D128202ED48}" dt="2025-11-25T08:11:26.254" v="9208" actId="47"/>
        <pc:sldMkLst>
          <pc:docMk/>
          <pc:sldMk cId="1043293302" sldId="963"/>
        </pc:sldMkLst>
      </pc:sldChg>
      <pc:sldChg chg="addSp delSp modSp add mod">
        <pc:chgData name="Yoel Kortick" userId="167978f5-7f40-4909-85d5-d4149554ad4e" providerId="ADAL" clId="{D5FD8459-2B5C-48A5-9673-8D128202ED48}" dt="2025-11-25T09:27:40.029" v="13606"/>
        <pc:sldMkLst>
          <pc:docMk/>
          <pc:sldMk cId="1316876311" sldId="963"/>
        </pc:sldMkLst>
        <pc:spChg chg="del">
          <ac:chgData name="Yoel Kortick" userId="167978f5-7f40-4909-85d5-d4149554ad4e" providerId="ADAL" clId="{D5FD8459-2B5C-48A5-9673-8D128202ED48}" dt="2025-11-25T08:13:51.800" v="9313" actId="478"/>
          <ac:spMkLst>
            <pc:docMk/>
            <pc:sldMk cId="1316876311" sldId="963"/>
            <ac:spMk id="4" creationId="{31AA8EE5-63D3-D6B0-5267-41B61CA9A6B2}"/>
          </ac:spMkLst>
        </pc:spChg>
        <pc:spChg chg="del">
          <ac:chgData name="Yoel Kortick" userId="167978f5-7f40-4909-85d5-d4149554ad4e" providerId="ADAL" clId="{D5FD8459-2B5C-48A5-9673-8D128202ED48}" dt="2025-11-25T08:13:51.800" v="9313" actId="478"/>
          <ac:spMkLst>
            <pc:docMk/>
            <pc:sldMk cId="1316876311" sldId="963"/>
            <ac:spMk id="8" creationId="{1B58C58C-FBD2-DD75-11C4-003171A16B13}"/>
          </ac:spMkLst>
        </pc:spChg>
        <pc:spChg chg="mod">
          <ac:chgData name="Yoel Kortick" userId="167978f5-7f40-4909-85d5-d4149554ad4e" providerId="ADAL" clId="{D5FD8459-2B5C-48A5-9673-8D128202ED48}" dt="2025-11-25T09:27:40.029" v="13606"/>
          <ac:spMkLst>
            <pc:docMk/>
            <pc:sldMk cId="1316876311" sldId="963"/>
            <ac:spMk id="11" creationId="{ED8C0EB7-087B-ED1D-151D-AAD2EA619F48}"/>
          </ac:spMkLst>
        </pc:spChg>
        <pc:spChg chg="del">
          <ac:chgData name="Yoel Kortick" userId="167978f5-7f40-4909-85d5-d4149554ad4e" providerId="ADAL" clId="{D5FD8459-2B5C-48A5-9673-8D128202ED48}" dt="2025-11-25T08:13:51.800" v="9313" actId="478"/>
          <ac:spMkLst>
            <pc:docMk/>
            <pc:sldMk cId="1316876311" sldId="963"/>
            <ac:spMk id="12" creationId="{A75FBBCB-FAA3-5B3C-6C5D-1264D2051ACC}"/>
          </ac:spMkLst>
        </pc:spChg>
        <pc:spChg chg="mod">
          <ac:chgData name="Yoel Kortick" userId="167978f5-7f40-4909-85d5-d4149554ad4e" providerId="ADAL" clId="{D5FD8459-2B5C-48A5-9673-8D128202ED48}" dt="2025-11-25T08:13:47.092" v="9312" actId="14100"/>
          <ac:spMkLst>
            <pc:docMk/>
            <pc:sldMk cId="1316876311" sldId="963"/>
            <ac:spMk id="13" creationId="{C58E51C2-360C-254F-63B1-EFBB402C4FB7}"/>
          </ac:spMkLst>
        </pc:spChg>
        <pc:picChg chg="add mod ord">
          <ac:chgData name="Yoel Kortick" userId="167978f5-7f40-4909-85d5-d4149554ad4e" providerId="ADAL" clId="{D5FD8459-2B5C-48A5-9673-8D128202ED48}" dt="2025-11-25T08:13:33.648" v="9289" actId="167"/>
          <ac:picMkLst>
            <pc:docMk/>
            <pc:sldMk cId="1316876311" sldId="963"/>
            <ac:picMk id="3" creationId="{B2A12B9D-7138-6FCC-CC4B-96B8031433E9}"/>
          </ac:picMkLst>
        </pc:picChg>
        <pc:picChg chg="del">
          <ac:chgData name="Yoel Kortick" userId="167978f5-7f40-4909-85d5-d4149554ad4e" providerId="ADAL" clId="{D5FD8459-2B5C-48A5-9673-8D128202ED48}" dt="2025-11-25T08:13:17.756" v="9264" actId="478"/>
          <ac:picMkLst>
            <pc:docMk/>
            <pc:sldMk cId="1316876311" sldId="963"/>
            <ac:picMk id="7" creationId="{39CD2E2A-99B0-B17C-D535-5AD9440257D8}"/>
          </ac:picMkLst>
        </pc:picChg>
      </pc:sldChg>
      <pc:sldChg chg="modSp add mod">
        <pc:chgData name="Yoel Kortick" userId="167978f5-7f40-4909-85d5-d4149554ad4e" providerId="ADAL" clId="{D5FD8459-2B5C-48A5-9673-8D128202ED48}" dt="2025-11-25T09:27:40.029" v="13606"/>
        <pc:sldMkLst>
          <pc:docMk/>
          <pc:sldMk cId="2996768028" sldId="964"/>
        </pc:sldMkLst>
        <pc:spChg chg="mod">
          <ac:chgData name="Yoel Kortick" userId="167978f5-7f40-4909-85d5-d4149554ad4e" providerId="ADAL" clId="{D5FD8459-2B5C-48A5-9673-8D128202ED48}" dt="2025-11-25T09:27:40.029" v="13606"/>
          <ac:spMkLst>
            <pc:docMk/>
            <pc:sldMk cId="2996768028" sldId="964"/>
            <ac:spMk id="11" creationId="{421CE693-0252-A768-D017-E97EFACE6972}"/>
          </ac:spMkLst>
        </pc:spChg>
      </pc:sldChg>
      <pc:sldChg chg="addSp delSp modSp add mod">
        <pc:chgData name="Yoel Kortick" userId="167978f5-7f40-4909-85d5-d4149554ad4e" providerId="ADAL" clId="{D5FD8459-2B5C-48A5-9673-8D128202ED48}" dt="2025-11-25T09:27:40.029" v="13606"/>
        <pc:sldMkLst>
          <pc:docMk/>
          <pc:sldMk cId="2545640067" sldId="965"/>
        </pc:sldMkLst>
        <pc:spChg chg="add mod">
          <ac:chgData name="Yoel Kortick" userId="167978f5-7f40-4909-85d5-d4149554ad4e" providerId="ADAL" clId="{D5FD8459-2B5C-48A5-9673-8D128202ED48}" dt="2025-11-25T08:36:58.865" v="10877" actId="14100"/>
          <ac:spMkLst>
            <pc:docMk/>
            <pc:sldMk cId="2545640067" sldId="965"/>
            <ac:spMk id="5" creationId="{A3D0405C-202B-6774-519B-22AD0BE7B0C8}"/>
          </ac:spMkLst>
        </pc:spChg>
        <pc:spChg chg="mod">
          <ac:chgData name="Yoel Kortick" userId="167978f5-7f40-4909-85d5-d4149554ad4e" providerId="ADAL" clId="{D5FD8459-2B5C-48A5-9673-8D128202ED48}" dt="2025-11-25T08:36:37.458" v="10781" actId="14100"/>
          <ac:spMkLst>
            <pc:docMk/>
            <pc:sldMk cId="2545640067" sldId="965"/>
            <ac:spMk id="6" creationId="{7FE661D4-1622-32F7-014C-E1B3646B5127}"/>
          </ac:spMkLst>
        </pc:spChg>
        <pc:spChg chg="add mod">
          <ac:chgData name="Yoel Kortick" userId="167978f5-7f40-4909-85d5-d4149554ad4e" providerId="ADAL" clId="{D5FD8459-2B5C-48A5-9673-8D128202ED48}" dt="2025-11-25T08:37:07.698" v="10907" actId="1037"/>
          <ac:spMkLst>
            <pc:docMk/>
            <pc:sldMk cId="2545640067" sldId="965"/>
            <ac:spMk id="7" creationId="{2CA7EC46-BDEE-BEE6-CADD-659017D00D8F}"/>
          </ac:spMkLst>
        </pc:spChg>
        <pc:spChg chg="add mod">
          <ac:chgData name="Yoel Kortick" userId="167978f5-7f40-4909-85d5-d4149554ad4e" providerId="ADAL" clId="{D5FD8459-2B5C-48A5-9673-8D128202ED48}" dt="2025-11-25T08:37:07.698" v="10907" actId="1037"/>
          <ac:spMkLst>
            <pc:docMk/>
            <pc:sldMk cId="2545640067" sldId="965"/>
            <ac:spMk id="8" creationId="{72FF77F7-B491-6ED2-F78B-E07C77AF76B6}"/>
          </ac:spMkLst>
        </pc:spChg>
        <pc:spChg chg="mod">
          <ac:chgData name="Yoel Kortick" userId="167978f5-7f40-4909-85d5-d4149554ad4e" providerId="ADAL" clId="{D5FD8459-2B5C-48A5-9673-8D128202ED48}" dt="2025-11-25T09:27:40.029" v="13606"/>
          <ac:spMkLst>
            <pc:docMk/>
            <pc:sldMk cId="2545640067" sldId="965"/>
            <ac:spMk id="11" creationId="{6C0C7D22-0C26-BF50-77AC-20AEDA717C0E}"/>
          </ac:spMkLst>
        </pc:spChg>
        <pc:spChg chg="add mod">
          <ac:chgData name="Yoel Kortick" userId="167978f5-7f40-4909-85d5-d4149554ad4e" providerId="ADAL" clId="{D5FD8459-2B5C-48A5-9673-8D128202ED48}" dt="2025-11-25T08:37:16.469" v="10950" actId="1035"/>
          <ac:spMkLst>
            <pc:docMk/>
            <pc:sldMk cId="2545640067" sldId="965"/>
            <ac:spMk id="12" creationId="{F020B533-9C87-6B08-4A4D-9A90B739E638}"/>
          </ac:spMkLst>
        </pc:spChg>
        <pc:spChg chg="mod">
          <ac:chgData name="Yoel Kortick" userId="167978f5-7f40-4909-85d5-d4149554ad4e" providerId="ADAL" clId="{D5FD8459-2B5C-48A5-9673-8D128202ED48}" dt="2025-11-25T08:36:45.438" v="10783" actId="14100"/>
          <ac:spMkLst>
            <pc:docMk/>
            <pc:sldMk cId="2545640067" sldId="965"/>
            <ac:spMk id="13" creationId="{BD699EEE-3068-9CC0-ED5B-FBC980F422FB}"/>
          </ac:spMkLst>
        </pc:spChg>
        <pc:spChg chg="add mod">
          <ac:chgData name="Yoel Kortick" userId="167978f5-7f40-4909-85d5-d4149554ad4e" providerId="ADAL" clId="{D5FD8459-2B5C-48A5-9673-8D128202ED48}" dt="2025-11-25T08:37:16.469" v="10950" actId="1035"/>
          <ac:spMkLst>
            <pc:docMk/>
            <pc:sldMk cId="2545640067" sldId="965"/>
            <ac:spMk id="14" creationId="{27470BA8-225A-0A22-2397-2BEC485CE4D5}"/>
          </ac:spMkLst>
        </pc:spChg>
        <pc:picChg chg="del mod">
          <ac:chgData name="Yoel Kortick" userId="167978f5-7f40-4909-85d5-d4149554ad4e" providerId="ADAL" clId="{D5FD8459-2B5C-48A5-9673-8D128202ED48}" dt="2025-11-25T08:35:54.633" v="10731" actId="478"/>
          <ac:picMkLst>
            <pc:docMk/>
            <pc:sldMk cId="2545640067" sldId="965"/>
            <ac:picMk id="3" creationId="{C721BDB5-B9C3-8525-4B21-40CCF5EE983C}"/>
          </ac:picMkLst>
        </pc:picChg>
        <pc:picChg chg="add mod ord">
          <ac:chgData name="Yoel Kortick" userId="167978f5-7f40-4909-85d5-d4149554ad4e" providerId="ADAL" clId="{D5FD8459-2B5C-48A5-9673-8D128202ED48}" dt="2025-11-25T08:37:19.512" v="10951" actId="208"/>
          <ac:picMkLst>
            <pc:docMk/>
            <pc:sldMk cId="2545640067" sldId="965"/>
            <ac:picMk id="4" creationId="{3402B323-C15D-CA2C-9CAF-F2CFF2E74E3E}"/>
          </ac:picMkLst>
        </pc:picChg>
      </pc:sldChg>
      <pc:sldChg chg="addSp delSp modSp add mod">
        <pc:chgData name="Yoel Kortick" userId="167978f5-7f40-4909-85d5-d4149554ad4e" providerId="ADAL" clId="{D5FD8459-2B5C-48A5-9673-8D128202ED48}" dt="2025-11-25T09:27:40.029" v="13606"/>
        <pc:sldMkLst>
          <pc:docMk/>
          <pc:sldMk cId="1709008345" sldId="966"/>
        </pc:sldMkLst>
        <pc:spChg chg="del mod">
          <ac:chgData name="Yoel Kortick" userId="167978f5-7f40-4909-85d5-d4149554ad4e" providerId="ADAL" clId="{D5FD8459-2B5C-48A5-9673-8D128202ED48}" dt="2025-11-25T08:43:48.142" v="11216" actId="21"/>
          <ac:spMkLst>
            <pc:docMk/>
            <pc:sldMk cId="1709008345" sldId="966"/>
            <ac:spMk id="2" creationId="{84FA138F-5D74-A09E-BA00-F38A5F3452C0}"/>
          </ac:spMkLst>
        </pc:spChg>
        <pc:spChg chg="del mod">
          <ac:chgData name="Yoel Kortick" userId="167978f5-7f40-4909-85d5-d4149554ad4e" providerId="ADAL" clId="{D5FD8459-2B5C-48A5-9673-8D128202ED48}" dt="2025-11-25T08:43:48.142" v="11216" actId="21"/>
          <ac:spMkLst>
            <pc:docMk/>
            <pc:sldMk cId="1709008345" sldId="966"/>
            <ac:spMk id="8" creationId="{CC49077A-76A2-2221-C0D8-902B6796547D}"/>
          </ac:spMkLst>
        </pc:spChg>
        <pc:spChg chg="mod">
          <ac:chgData name="Yoel Kortick" userId="167978f5-7f40-4909-85d5-d4149554ad4e" providerId="ADAL" clId="{D5FD8459-2B5C-48A5-9673-8D128202ED48}" dt="2025-11-25T09:27:40.029" v="13606"/>
          <ac:spMkLst>
            <pc:docMk/>
            <pc:sldMk cId="1709008345" sldId="966"/>
            <ac:spMk id="11" creationId="{BA5AC226-619E-E1A1-AFE1-4B2AA09C5F8B}"/>
          </ac:spMkLst>
        </pc:spChg>
        <pc:spChg chg="del mod">
          <ac:chgData name="Yoel Kortick" userId="167978f5-7f40-4909-85d5-d4149554ad4e" providerId="ADAL" clId="{D5FD8459-2B5C-48A5-9673-8D128202ED48}" dt="2025-11-25T08:43:48.142" v="11216" actId="21"/>
          <ac:spMkLst>
            <pc:docMk/>
            <pc:sldMk cId="1709008345" sldId="966"/>
            <ac:spMk id="12" creationId="{949BD27C-7012-CAEC-03D1-8D807CC4E500}"/>
          </ac:spMkLst>
        </pc:spChg>
        <pc:spChg chg="del mod">
          <ac:chgData name="Yoel Kortick" userId="167978f5-7f40-4909-85d5-d4149554ad4e" providerId="ADAL" clId="{D5FD8459-2B5C-48A5-9673-8D128202ED48}" dt="2025-11-25T08:43:48.142" v="11216" actId="21"/>
          <ac:spMkLst>
            <pc:docMk/>
            <pc:sldMk cId="1709008345" sldId="966"/>
            <ac:spMk id="13" creationId="{5562D3AD-B397-2759-90BB-7631C726732B}"/>
          </ac:spMkLst>
        </pc:spChg>
        <pc:spChg chg="add">
          <ac:chgData name="Yoel Kortick" userId="167978f5-7f40-4909-85d5-d4149554ad4e" providerId="ADAL" clId="{D5FD8459-2B5C-48A5-9673-8D128202ED48}" dt="2025-11-25T08:44:47.751" v="11244" actId="11529"/>
          <ac:spMkLst>
            <pc:docMk/>
            <pc:sldMk cId="1709008345" sldId="966"/>
            <ac:spMk id="14" creationId="{2F72AA4A-C9E9-3F01-FB7B-B00DD2A19170}"/>
          </ac:spMkLst>
        </pc:spChg>
        <pc:spChg chg="add">
          <ac:chgData name="Yoel Kortick" userId="167978f5-7f40-4909-85d5-d4149554ad4e" providerId="ADAL" clId="{D5FD8459-2B5C-48A5-9673-8D128202ED48}" dt="2025-11-25T08:44:52.584" v="11245" actId="11529"/>
          <ac:spMkLst>
            <pc:docMk/>
            <pc:sldMk cId="1709008345" sldId="966"/>
            <ac:spMk id="15" creationId="{8EC022CA-9C73-D4BE-A347-57EB706B432D}"/>
          </ac:spMkLst>
        </pc:spChg>
        <pc:spChg chg="add">
          <ac:chgData name="Yoel Kortick" userId="167978f5-7f40-4909-85d5-d4149554ad4e" providerId="ADAL" clId="{D5FD8459-2B5C-48A5-9673-8D128202ED48}" dt="2025-11-25T09:23:40.394" v="13594" actId="11529"/>
          <ac:spMkLst>
            <pc:docMk/>
            <pc:sldMk cId="1709008345" sldId="966"/>
            <ac:spMk id="16" creationId="{E967132B-45E4-5B0F-2F82-AD09304EDA8C}"/>
          </ac:spMkLst>
        </pc:spChg>
        <pc:picChg chg="add del mod ord">
          <ac:chgData name="Yoel Kortick" userId="167978f5-7f40-4909-85d5-d4149554ad4e" providerId="ADAL" clId="{D5FD8459-2B5C-48A5-9673-8D128202ED48}" dt="2025-11-25T08:43:48.142" v="11216" actId="21"/>
          <ac:picMkLst>
            <pc:docMk/>
            <pc:sldMk cId="1709008345" sldId="966"/>
            <ac:picMk id="4" creationId="{83C4FB10-09D4-709F-7DCB-20DE329B2B02}"/>
          </ac:picMkLst>
        </pc:picChg>
        <pc:picChg chg="add mod ord">
          <ac:chgData name="Yoel Kortick" userId="167978f5-7f40-4909-85d5-d4149554ad4e" providerId="ADAL" clId="{D5FD8459-2B5C-48A5-9673-8D128202ED48}" dt="2025-11-25T08:44:40.765" v="11243" actId="167"/>
          <ac:picMkLst>
            <pc:docMk/>
            <pc:sldMk cId="1709008345" sldId="966"/>
            <ac:picMk id="6" creationId="{1100C46A-B227-8D0F-FD5B-2D578C8A874D}"/>
          </ac:picMkLst>
        </pc:picChg>
        <pc:picChg chg="del">
          <ac:chgData name="Yoel Kortick" userId="167978f5-7f40-4909-85d5-d4149554ad4e" providerId="ADAL" clId="{D5FD8459-2B5C-48A5-9673-8D128202ED48}" dt="2025-11-25T08:41:38.958" v="11125" actId="478"/>
          <ac:picMkLst>
            <pc:docMk/>
            <pc:sldMk cId="1709008345" sldId="966"/>
            <ac:picMk id="7" creationId="{410F3B2B-EB69-206E-E3F5-305CAD7FAF21}"/>
          </ac:picMkLst>
        </pc:picChg>
      </pc:sldChg>
      <pc:sldChg chg="delSp modSp add mod">
        <pc:chgData name="Yoel Kortick" userId="167978f5-7f40-4909-85d5-d4149554ad4e" providerId="ADAL" clId="{D5FD8459-2B5C-48A5-9673-8D128202ED48}" dt="2025-11-25T09:27:40.029" v="13606"/>
        <pc:sldMkLst>
          <pc:docMk/>
          <pc:sldMk cId="1449502664" sldId="967"/>
        </pc:sldMkLst>
        <pc:spChg chg="del">
          <ac:chgData name="Yoel Kortick" userId="167978f5-7f40-4909-85d5-d4149554ad4e" providerId="ADAL" clId="{D5FD8459-2B5C-48A5-9673-8D128202ED48}" dt="2025-11-25T09:00:50.484" v="12107" actId="478"/>
          <ac:spMkLst>
            <pc:docMk/>
            <pc:sldMk cId="1449502664" sldId="967"/>
            <ac:spMk id="4" creationId="{59170F02-98E4-DE22-6285-2B959455B3D2}"/>
          </ac:spMkLst>
        </pc:spChg>
        <pc:spChg chg="mod">
          <ac:chgData name="Yoel Kortick" userId="167978f5-7f40-4909-85d5-d4149554ad4e" providerId="ADAL" clId="{D5FD8459-2B5C-48A5-9673-8D128202ED48}" dt="2025-11-25T09:27:40.029" v="13606"/>
          <ac:spMkLst>
            <pc:docMk/>
            <pc:sldMk cId="1449502664" sldId="967"/>
            <ac:spMk id="11" creationId="{E8B6656C-5391-2699-8688-2C0814DF4BFB}"/>
          </ac:spMkLst>
        </pc:spChg>
        <pc:picChg chg="del">
          <ac:chgData name="Yoel Kortick" userId="167978f5-7f40-4909-85d5-d4149554ad4e" providerId="ADAL" clId="{D5FD8459-2B5C-48A5-9673-8D128202ED48}" dt="2025-11-25T09:00:49.230" v="12106" actId="478"/>
          <ac:picMkLst>
            <pc:docMk/>
            <pc:sldMk cId="1449502664" sldId="967"/>
            <ac:picMk id="6" creationId="{5ACA296D-311A-1978-B9B8-BCC71313BFD5}"/>
          </ac:picMkLst>
        </pc:picChg>
      </pc:sldChg>
      <pc:sldChg chg="addSp delSp modSp add mod">
        <pc:chgData name="Yoel Kortick" userId="167978f5-7f40-4909-85d5-d4149554ad4e" providerId="ADAL" clId="{D5FD8459-2B5C-48A5-9673-8D128202ED48}" dt="2025-11-25T09:27:40.029" v="13606"/>
        <pc:sldMkLst>
          <pc:docMk/>
          <pc:sldMk cId="1980362870" sldId="968"/>
        </pc:sldMkLst>
        <pc:spChg chg="mod">
          <ac:chgData name="Yoel Kortick" userId="167978f5-7f40-4909-85d5-d4149554ad4e" providerId="ADAL" clId="{D5FD8459-2B5C-48A5-9673-8D128202ED48}" dt="2025-11-25T09:12:56.247" v="13144" actId="1035"/>
          <ac:spMkLst>
            <pc:docMk/>
            <pc:sldMk cId="1980362870" sldId="968"/>
            <ac:spMk id="6" creationId="{CFB5CC7A-61CC-E710-E7E2-913FFBED2849}"/>
          </ac:spMkLst>
        </pc:spChg>
        <pc:spChg chg="mod">
          <ac:chgData name="Yoel Kortick" userId="167978f5-7f40-4909-85d5-d4149554ad4e" providerId="ADAL" clId="{D5FD8459-2B5C-48A5-9673-8D128202ED48}" dt="2025-11-25T09:12:56.247" v="13144" actId="1035"/>
          <ac:spMkLst>
            <pc:docMk/>
            <pc:sldMk cId="1980362870" sldId="968"/>
            <ac:spMk id="7" creationId="{5363F09A-0BDF-55E1-20AE-A16D3906FF25}"/>
          </ac:spMkLst>
        </pc:spChg>
        <pc:spChg chg="mod">
          <ac:chgData name="Yoel Kortick" userId="167978f5-7f40-4909-85d5-d4149554ad4e" providerId="ADAL" clId="{D5FD8459-2B5C-48A5-9673-8D128202ED48}" dt="2025-11-25T09:12:56.247" v="13144" actId="1035"/>
          <ac:spMkLst>
            <pc:docMk/>
            <pc:sldMk cId="1980362870" sldId="968"/>
            <ac:spMk id="8" creationId="{39E30A39-36F9-7955-320A-9E54F8D48B60}"/>
          </ac:spMkLst>
        </pc:spChg>
        <pc:spChg chg="mod">
          <ac:chgData name="Yoel Kortick" userId="167978f5-7f40-4909-85d5-d4149554ad4e" providerId="ADAL" clId="{D5FD8459-2B5C-48A5-9673-8D128202ED48}" dt="2025-11-25T09:25:26.396" v="13605" actId="313"/>
          <ac:spMkLst>
            <pc:docMk/>
            <pc:sldMk cId="1980362870" sldId="968"/>
            <ac:spMk id="11" creationId="{9EAD717B-17A5-60CF-9FE1-DFB10E579C8E}"/>
          </ac:spMkLst>
        </pc:spChg>
        <pc:spChg chg="add mod">
          <ac:chgData name="Yoel Kortick" userId="167978f5-7f40-4909-85d5-d4149554ad4e" providerId="ADAL" clId="{D5FD8459-2B5C-48A5-9673-8D128202ED48}" dt="2025-11-25T09:27:40.029" v="13606"/>
          <ac:spMkLst>
            <pc:docMk/>
            <pc:sldMk cId="1980362870" sldId="968"/>
            <ac:spMk id="13" creationId="{C4DDE6CD-F80D-47FE-5ADB-8F80574F6DD4}"/>
          </ac:spMkLst>
        </pc:spChg>
        <pc:picChg chg="add del">
          <ac:chgData name="Yoel Kortick" userId="167978f5-7f40-4909-85d5-d4149554ad4e" providerId="ADAL" clId="{D5FD8459-2B5C-48A5-9673-8D128202ED48}" dt="2025-11-25T09:11:18.369" v="12954" actId="22"/>
          <ac:picMkLst>
            <pc:docMk/>
            <pc:sldMk cId="1980362870" sldId="968"/>
            <ac:picMk id="3" creationId="{83BD0755-CE4D-3906-D354-2CCC239C4499}"/>
          </ac:picMkLst>
        </pc:picChg>
        <pc:picChg chg="del">
          <ac:chgData name="Yoel Kortick" userId="167978f5-7f40-4909-85d5-d4149554ad4e" providerId="ADAL" clId="{D5FD8459-2B5C-48A5-9673-8D128202ED48}" dt="2025-11-25T09:11:24.460" v="12956" actId="478"/>
          <ac:picMkLst>
            <pc:docMk/>
            <pc:sldMk cId="1980362870" sldId="968"/>
            <ac:picMk id="5" creationId="{AD1680A9-9E4F-0AEB-B1C2-5ABFB1225861}"/>
          </ac:picMkLst>
        </pc:picChg>
        <pc:picChg chg="add mod ord">
          <ac:chgData name="Yoel Kortick" userId="167978f5-7f40-4909-85d5-d4149554ad4e" providerId="ADAL" clId="{D5FD8459-2B5C-48A5-9673-8D128202ED48}" dt="2025-11-25T09:12:56.247" v="13144" actId="1035"/>
          <ac:picMkLst>
            <pc:docMk/>
            <pc:sldMk cId="1980362870" sldId="968"/>
            <ac:picMk id="12" creationId="{424FF3BB-B23A-23DD-CAE8-635C1BB7890F}"/>
          </ac:picMkLst>
        </pc:picChg>
        <pc:cxnChg chg="add">
          <ac:chgData name="Yoel Kortick" userId="167978f5-7f40-4909-85d5-d4149554ad4e" providerId="ADAL" clId="{D5FD8459-2B5C-48A5-9673-8D128202ED48}" dt="2025-11-25T09:13:38.173" v="13167" actId="11529"/>
          <ac:cxnSpMkLst>
            <pc:docMk/>
            <pc:sldMk cId="1980362870" sldId="968"/>
            <ac:cxnSpMk id="15" creationId="{0CC833F4-3F4F-C656-72D9-705F3CFDF059}"/>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25/11/2025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25/11/2025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2</a:t>
            </a:fld>
            <a:endParaRPr lang="en-GB"/>
          </a:p>
        </p:txBody>
      </p:sp>
    </p:spTree>
    <p:extLst>
      <p:ext uri="{BB962C8B-B14F-4D97-AF65-F5344CB8AC3E}">
        <p14:creationId xmlns:p14="http://schemas.microsoft.com/office/powerpoint/2010/main" val="3640385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4" name="Group 23">
            <a:extLst>
              <a:ext uri="{FF2B5EF4-FFF2-40B4-BE49-F238E27FC236}">
                <a16:creationId xmlns:a16="http://schemas.microsoft.com/office/drawing/2014/main" id="{14A9409C-897B-CE71-66D4-43705F0A71D1}"/>
              </a:ext>
            </a:extLst>
          </p:cNvPr>
          <p:cNvGrpSpPr/>
          <p:nvPr userDrawn="1"/>
        </p:nvGrpSpPr>
        <p:grpSpPr>
          <a:xfrm>
            <a:off x="365688" y="6242315"/>
            <a:ext cx="863309" cy="447470"/>
            <a:chOff x="5591148" y="1647262"/>
            <a:chExt cx="1029067" cy="533386"/>
          </a:xfrm>
        </p:grpSpPr>
        <p:sp>
          <p:nvSpPr>
            <p:cNvPr id="25" name="Freeform 24">
              <a:extLst>
                <a:ext uri="{FF2B5EF4-FFF2-40B4-BE49-F238E27FC236}">
                  <a16:creationId xmlns:a16="http://schemas.microsoft.com/office/drawing/2014/main" id="{793BAF31-24B1-136F-2AFD-AD4DD414C2F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EBDA381-F293-7331-B82D-5646025BB23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C2EB8B4-A443-4F18-D178-C32B08628152}"/>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AC67E59-6061-9349-00E9-3A7646843268}"/>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0B7C5EF-6A4C-9D3B-171D-0A804EA6A1E6}"/>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3E89A5-D448-92EA-18B1-B50BDD34C4C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8E32E90-CACD-8E05-68B2-CA9E81A5D6AF}"/>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0F59409-018B-DC00-6807-B96D2CE70D2B}"/>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A80F448-43A1-9353-F622-F616A19581B5}"/>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DE1AB9-D42B-CA09-A51F-993C726FD9B4}"/>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63D7430-26B0-E926-6F6E-F5F8C247923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30CFCFB9-9FBB-8B83-EC8A-B73A0B93FB50}"/>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6A0CB0B-A312-2327-FEAA-9FBE204C5DBA}"/>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30FBA4E-6CAA-DCA9-8DB9-EA158E76D44E}"/>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A520051-23B4-EDD4-3FAC-928F62C2E4A4}"/>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308096F-25D5-1137-A6D8-A44068DED01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32D93B7-3226-5B49-1677-16C575926E0D}"/>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0FF3DB2-2286-1898-A151-5CE5DDBB2E47}"/>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34393AA-2A9E-7861-7882-9561C538FE9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5628E8A-58E1-0ED9-4DA8-FBA513FA7BEF}"/>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102C450-0012-E394-050C-9CC9C23CAEE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6F2334A-FD72-5605-2DF9-B8EB7BD698B4}"/>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551F529-E2CD-70CC-3385-C8FBFDBE0C2B}"/>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33E5F76-469E-539F-B921-74E0DAD1185E}"/>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00DD0D-6A03-CA4E-7064-1BBC5DB2847A}"/>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101027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4268709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a:p>
          <a:p>
            <a:endParaRPr lang="en-NL"/>
          </a:p>
          <a:p>
            <a:endParaRPr lang="en-NL"/>
          </a:p>
          <a:p>
            <a:endParaRPr lang="en-NL"/>
          </a:p>
          <a:p>
            <a:endParaRPr lang="en-NL"/>
          </a:p>
          <a:p>
            <a:r>
              <a:rPr lang="en-NL"/>
              <a:t>Click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371855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pic>
        <p:nvPicPr>
          <p:cNvPr id="6" name="Picture Placeholder 8" descr="A picture containing different, several&#10;&#10;Description automatically generated">
            <a:extLst>
              <a:ext uri="{FF2B5EF4-FFF2-40B4-BE49-F238E27FC236}">
                <a16:creationId xmlns:a16="http://schemas.microsoft.com/office/drawing/2014/main" id="{D253DDF8-4139-C5D7-2140-8AB43A128F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2185889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5301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629522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752866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2024 Clarivate</a:t>
            </a:r>
          </a:p>
          <a:p>
            <a:r>
              <a:rPr lang="en-US" sz="900" noProof="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2024 Clarivate</a:t>
            </a:r>
          </a:p>
          <a:p>
            <a:r>
              <a:rPr lang="en-US" sz="900" noProof="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805829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416900091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55AB62AB-6881-76D9-7E71-82BB8158D825}"/>
              </a:ext>
            </a:extLst>
          </p:cNvPr>
          <p:cNvGrpSpPr/>
          <p:nvPr userDrawn="1"/>
        </p:nvGrpSpPr>
        <p:grpSpPr>
          <a:xfrm>
            <a:off x="365688" y="6242315"/>
            <a:ext cx="863309" cy="447470"/>
            <a:chOff x="5591148" y="1647262"/>
            <a:chExt cx="1029067" cy="533386"/>
          </a:xfrm>
        </p:grpSpPr>
        <p:sp>
          <p:nvSpPr>
            <p:cNvPr id="95" name="Freeform 94">
              <a:extLst>
                <a:ext uri="{FF2B5EF4-FFF2-40B4-BE49-F238E27FC236}">
                  <a16:creationId xmlns:a16="http://schemas.microsoft.com/office/drawing/2014/main" id="{D59AA557-4F05-F111-7B98-7E3C62D72A46}"/>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D94C083B-5FB6-09ED-DD36-0B3ACFF689CD}"/>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351FED5-3073-3BC9-BD7D-E96DA072256D}"/>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42B5A55A-0955-1CFB-090F-8BDBCEC9F79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84689A9-03F5-9E79-F7D7-FF0E3B8E1A3E}"/>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1DF573B-08BA-9CF8-785C-D204BB052838}"/>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E8D4764-AF5C-D2E3-413B-9A18C04BC548}"/>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6B58563-A9A2-421B-3A03-0968457C14C0}"/>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A9B07A0-3D70-E75F-7A56-BF851213E367}"/>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C995294-4500-CDE8-533F-D40A5323982F}"/>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026DE8B6-9C4F-2A9F-F067-B4A0D0439652}"/>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1FCEA041-4B42-BE85-A3EA-4573E95F5561}"/>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53CEF86-8A23-C689-3023-C39DB6677C12}"/>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4059D66-8DAC-0B1C-7E95-3F035FD9D5F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8B2D7CB-69FB-016A-CC7A-6B1C69C0925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667B1F0E-1984-A7C0-A4CE-8E73A8192AC4}"/>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B95F96E-C8DA-65F7-E016-B29FEEC38AEC}"/>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488324A-AE28-0CAA-8985-72E5EA114E4B}"/>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23EA15FE-A0B0-D7D1-BD96-AA8F1F228A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EC62F03-CB8A-BAC8-0A23-4D16E82AD4C6}"/>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21C4A06D-8B7D-EDE4-3BDD-ED6F7D507FCC}"/>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6FF5A30-6947-268D-F74E-D974D01512F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290B28D4-9BC3-EA31-B007-CB4A3A2332C6}"/>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1040AA5E-1CA8-CD43-EBDF-DD43F461549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B24F518-0D45-20BB-DCC3-4FEA49ACDC9A}"/>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24" r:id="rId2"/>
    <p:sldLayoutId id="2147484658" r:id="rId3"/>
    <p:sldLayoutId id="2147484660" r:id="rId4"/>
    <p:sldLayoutId id="2147484661" r:id="rId5"/>
    <p:sldLayoutId id="2147484589" r:id="rId6"/>
    <p:sldLayoutId id="2147484498" r:id="rId7"/>
    <p:sldLayoutId id="2147484499" r:id="rId8"/>
    <p:sldLayoutId id="2147484653" r:id="rId9"/>
    <p:sldLayoutId id="2147484655" r:id="rId10"/>
    <p:sldLayoutId id="2147484652" r:id="rId11"/>
    <p:sldLayoutId id="2147484651" r:id="rId12"/>
    <p:sldLayoutId id="2147483836" r:id="rId13"/>
    <p:sldLayoutId id="2147484627" r:id="rId14"/>
    <p:sldLayoutId id="2147484591" r:id="rId15"/>
    <p:sldLayoutId id="2147484636" r:id="rId16"/>
    <p:sldLayoutId id="2147484666" r:id="rId17"/>
    <p:sldLayoutId id="2147484638" r:id="rId18"/>
    <p:sldLayoutId id="2147484639" r:id="rId19"/>
    <p:sldLayoutId id="2147484667" r:id="rId20"/>
    <p:sldLayoutId id="2147484641" r:id="rId21"/>
    <p:sldLayoutId id="2147484592" r:id="rId22"/>
    <p:sldLayoutId id="2147484663" r:id="rId23"/>
    <p:sldLayoutId id="2147484632" r:id="rId24"/>
    <p:sldLayoutId id="2147484669" r:id="rId25"/>
    <p:sldLayoutId id="2147484635" r:id="rId26"/>
    <p:sldLayoutId id="2147484642" r:id="rId27"/>
    <p:sldLayoutId id="2147484644" r:id="rId28"/>
    <p:sldLayoutId id="2147484648" r:id="rId29"/>
    <p:sldLayoutId id="2147484664" r:id="rId30"/>
    <p:sldLayoutId id="2147484649" r:id="rId31"/>
    <p:sldLayoutId id="2147484671" r:id="rId32"/>
    <p:sldLayoutId id="2147484672" r:id="rId33"/>
    <p:sldLayoutId id="2147484682" r:id="rId34"/>
    <p:sldLayoutId id="2147483925" r:id="rId35"/>
    <p:sldLayoutId id="2147483926" r:id="rId36"/>
    <p:sldLayoutId id="2147483928" r:id="rId37"/>
    <p:sldLayoutId id="2147484503" r:id="rId38"/>
    <p:sldLayoutId id="2147483930" r:id="rId39"/>
    <p:sldLayoutId id="2147483931" r:id="rId40"/>
    <p:sldLayoutId id="2147483934" r:id="rId41"/>
    <p:sldLayoutId id="2147483935" r:id="rId42"/>
    <p:sldLayoutId id="2147483936" r:id="rId43"/>
    <p:sldLayoutId id="2147483937" r:id="rId44"/>
    <p:sldLayoutId id="2147483940" r:id="rId45"/>
    <p:sldLayoutId id="2147484614" r:id="rId46"/>
    <p:sldLayoutId id="2147484616" r:id="rId47"/>
    <p:sldLayoutId id="2147484618" r:id="rId48"/>
    <p:sldLayoutId id="2147484619" r:id="rId49"/>
    <p:sldLayoutId id="2147484622" r:id="rId50"/>
    <p:sldLayoutId id="2147484623" r:id="rId51"/>
    <p:sldLayoutId id="2147484677" r:id="rId52"/>
    <p:sldLayoutId id="2147484033" r:id="rId53"/>
    <p:sldLayoutId id="2147484034" r:id="rId54"/>
    <p:sldLayoutId id="2147484035" r:id="rId55"/>
    <p:sldLayoutId id="2147484036" r:id="rId56"/>
    <p:sldLayoutId id="2147484037" r:id="rId57"/>
    <p:sldLayoutId id="2147484119" r:id="rId58"/>
    <p:sldLayoutId id="2147484665" r:id="rId59"/>
    <p:sldLayoutId id="2147484208" r:id="rId60"/>
    <p:sldLayoutId id="2147484207" r:id="rId61"/>
    <p:sldLayoutId id="2147484120" r:id="rId62"/>
    <p:sldLayoutId id="2147484681" r:id="rId63"/>
    <p:sldLayoutId id="2147484680" r:id="rId64"/>
    <p:sldLayoutId id="2147484683" r:id="rId65"/>
    <p:sldLayoutId id="2147484679" r:id="rId66"/>
    <p:sldLayoutId id="2147484684" r:id="rId67"/>
    <p:sldLayoutId id="2147484685" r:id="rId68"/>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30Fulfillment/080Configuring_Fulfillment/020Fulfillment_Infrastructure/010Libraries"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30Fulfillment/080Configuring_Fulfillment/020Fulfillment_Infrastructure/Configuring_Circulation_Desks"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B557451-4271-4B3E-23ED-1E236F2D7796}"/>
              </a:ext>
            </a:extLst>
          </p:cNvPr>
          <p:cNvSpPr>
            <a:spLocks noGrp="1"/>
          </p:cNvSpPr>
          <p:nvPr>
            <p:ph type="body" sz="quarter" idx="16"/>
          </p:nvPr>
        </p:nvSpPr>
        <p:spPr>
          <a:xfrm>
            <a:off x="0" y="1590958"/>
            <a:ext cx="12192000" cy="1474787"/>
          </a:xfrm>
        </p:spPr>
        <p:txBody>
          <a:bodyPr/>
          <a:lstStyle/>
          <a:p>
            <a:r>
              <a:rPr lang="en-US" dirty="0"/>
              <a:t>Understanding Request Pickup Locations </a:t>
            </a:r>
          </a:p>
          <a:p>
            <a:r>
              <a:rPr lang="en-US" dirty="0"/>
              <a:t>and Library Relations</a:t>
            </a:r>
            <a:endParaRPr lang="en-US" noProof="0" dirty="0"/>
          </a:p>
        </p:txBody>
      </p:sp>
      <p:sp>
        <p:nvSpPr>
          <p:cNvPr id="23" name="Text Placeholder 22">
            <a:extLst>
              <a:ext uri="{FF2B5EF4-FFF2-40B4-BE49-F238E27FC236}">
                <a16:creationId xmlns:a16="http://schemas.microsoft.com/office/drawing/2014/main" id="{4A320969-5F7F-9C87-B26F-D76042B0E452}"/>
              </a:ext>
            </a:extLst>
          </p:cNvPr>
          <p:cNvSpPr>
            <a:spLocks noGrp="1"/>
          </p:cNvSpPr>
          <p:nvPr>
            <p:ph type="body" sz="quarter" idx="18"/>
          </p:nvPr>
        </p:nvSpPr>
        <p:spPr>
          <a:xfrm>
            <a:off x="1724025" y="4898345"/>
            <a:ext cx="8743950" cy="737394"/>
          </a:xfrm>
        </p:spPr>
        <p:txBody>
          <a:bodyPr/>
          <a:lstStyle/>
          <a:p>
            <a:r>
              <a:rPr lang="en-US" dirty="0"/>
              <a:t>Yoel Kortick</a:t>
            </a:r>
            <a:endParaRPr lang="en-NL" dirty="0"/>
          </a:p>
        </p:txBody>
      </p:sp>
    </p:spTree>
    <p:extLst>
      <p:ext uri="{BB962C8B-B14F-4D97-AF65-F5344CB8AC3E}">
        <p14:creationId xmlns:p14="http://schemas.microsoft.com/office/powerpoint/2010/main" val="259405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E452-7638-7FAE-EC34-82BDC29AA91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2A12B9D-7138-6FCC-CC4B-96B8031433E9}"/>
              </a:ext>
            </a:extLst>
          </p:cNvPr>
          <p:cNvPicPr>
            <a:picLocks noChangeAspect="1"/>
          </p:cNvPicPr>
          <p:nvPr/>
        </p:nvPicPr>
        <p:blipFill>
          <a:blip r:embed="rId2"/>
          <a:stretch>
            <a:fillRect/>
          </a:stretch>
        </p:blipFill>
        <p:spPr>
          <a:xfrm>
            <a:off x="2891777" y="1872824"/>
            <a:ext cx="6744459" cy="4691429"/>
          </a:xfrm>
          <a:prstGeom prst="rect">
            <a:avLst/>
          </a:prstGeom>
          <a:ln>
            <a:solidFill>
              <a:schemeClr val="tx1"/>
            </a:solidFill>
          </a:ln>
        </p:spPr>
      </p:pic>
      <p:sp>
        <p:nvSpPr>
          <p:cNvPr id="10" name="Title 9">
            <a:extLst>
              <a:ext uri="{FF2B5EF4-FFF2-40B4-BE49-F238E27FC236}">
                <a16:creationId xmlns:a16="http://schemas.microsoft.com/office/drawing/2014/main" id="{E8F686A6-6B87-A07A-D788-7558BCA487E5}"/>
              </a:ext>
            </a:extLst>
          </p:cNvPr>
          <p:cNvSpPr>
            <a:spLocks noGrp="1"/>
          </p:cNvSpPr>
          <p:nvPr>
            <p:ph type="title"/>
          </p:nvPr>
        </p:nvSpPr>
        <p:spPr/>
        <p:txBody>
          <a:bodyPr/>
          <a:lstStyle/>
          <a:p>
            <a:r>
              <a:rPr lang="en-US" dirty="0"/>
              <a:t>A specific example</a:t>
            </a:r>
            <a:endParaRPr lang="en-NL" dirty="0"/>
          </a:p>
        </p:txBody>
      </p:sp>
      <p:sp>
        <p:nvSpPr>
          <p:cNvPr id="9" name="Slide Number Placeholder 5">
            <a:extLst>
              <a:ext uri="{FF2B5EF4-FFF2-40B4-BE49-F238E27FC236}">
                <a16:creationId xmlns:a16="http://schemas.microsoft.com/office/drawing/2014/main" id="{A1CA4FAA-BDA1-2AE6-9F9C-F89A1F0FD61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a:p>
        </p:txBody>
      </p:sp>
      <p:sp>
        <p:nvSpPr>
          <p:cNvPr id="11" name="Content Placeholder 10">
            <a:extLst>
              <a:ext uri="{FF2B5EF4-FFF2-40B4-BE49-F238E27FC236}">
                <a16:creationId xmlns:a16="http://schemas.microsoft.com/office/drawing/2014/main" id="{ED8C0EB7-087B-ED1D-151D-AAD2EA619F48}"/>
              </a:ext>
            </a:extLst>
          </p:cNvPr>
          <p:cNvSpPr>
            <a:spLocks noGrp="1"/>
          </p:cNvSpPr>
          <p:nvPr>
            <p:ph sz="quarter" idx="13"/>
          </p:nvPr>
        </p:nvSpPr>
        <p:spPr>
          <a:xfrm>
            <a:off x="370663" y="1131351"/>
            <a:ext cx="11335783" cy="829529"/>
          </a:xfrm>
        </p:spPr>
        <p:txBody>
          <a:bodyPr/>
          <a:lstStyle/>
          <a:p>
            <a:r>
              <a:rPr lang="en-US" dirty="0"/>
              <a:t>When requesting the item in "Library and Information Science Library" "Open Stacks" Location the possible pickup locations are as follows: Library and Information Science Library</a:t>
            </a:r>
          </a:p>
        </p:txBody>
      </p:sp>
      <p:sp>
        <p:nvSpPr>
          <p:cNvPr id="13" name="Rectangle 12">
            <a:extLst>
              <a:ext uri="{FF2B5EF4-FFF2-40B4-BE49-F238E27FC236}">
                <a16:creationId xmlns:a16="http://schemas.microsoft.com/office/drawing/2014/main" id="{C58E51C2-360C-254F-63B1-EFBB402C4FB7}"/>
              </a:ext>
            </a:extLst>
          </p:cNvPr>
          <p:cNvSpPr/>
          <p:nvPr/>
        </p:nvSpPr>
        <p:spPr>
          <a:xfrm>
            <a:off x="4609136" y="4632960"/>
            <a:ext cx="2286000" cy="26415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316876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BD6D1-0DC3-9827-70C6-3298CF45E63E}"/>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AE6CD69F-5EC0-C0EF-84A9-387BBE66C4CE}"/>
              </a:ext>
            </a:extLst>
          </p:cNvPr>
          <p:cNvSpPr>
            <a:spLocks noGrp="1"/>
          </p:cNvSpPr>
          <p:nvPr>
            <p:ph type="body" sz="quarter" idx="16"/>
          </p:nvPr>
        </p:nvSpPr>
        <p:spPr>
          <a:xfrm>
            <a:off x="1" y="1934977"/>
            <a:ext cx="12192000" cy="1567891"/>
          </a:xfrm>
        </p:spPr>
        <p:txBody>
          <a:bodyPr/>
          <a:lstStyle/>
          <a:p>
            <a:r>
              <a:rPr lang="en-US" dirty="0"/>
              <a:t>Why these specific Pickup Locations appear</a:t>
            </a:r>
            <a:endParaRPr lang="en-NL" dirty="0"/>
          </a:p>
        </p:txBody>
      </p:sp>
      <p:sp>
        <p:nvSpPr>
          <p:cNvPr id="18" name="Slide Number Placeholder 5">
            <a:extLst>
              <a:ext uri="{FF2B5EF4-FFF2-40B4-BE49-F238E27FC236}">
                <a16:creationId xmlns:a16="http://schemas.microsoft.com/office/drawing/2014/main" id="{D0B2A589-4912-B6CD-55BB-FED49C67A155}"/>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11</a:t>
            </a:fld>
            <a:endParaRPr lang="en-GB">
              <a:solidFill>
                <a:schemeClr val="bg1"/>
              </a:solidFill>
            </a:endParaRPr>
          </a:p>
        </p:txBody>
      </p:sp>
    </p:spTree>
    <p:extLst>
      <p:ext uri="{BB962C8B-B14F-4D97-AF65-F5344CB8AC3E}">
        <p14:creationId xmlns:p14="http://schemas.microsoft.com/office/powerpoint/2010/main" val="4095259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5721-3E9D-24AF-2189-CE440E50B2C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B16B15C-A211-1883-2C2E-25C3EE990B90}"/>
              </a:ext>
            </a:extLst>
          </p:cNvPr>
          <p:cNvSpPr>
            <a:spLocks noGrp="1"/>
          </p:cNvSpPr>
          <p:nvPr>
            <p:ph type="title"/>
          </p:nvPr>
        </p:nvSpPr>
        <p:spPr/>
        <p:txBody>
          <a:bodyPr/>
          <a:lstStyle/>
          <a:p>
            <a:r>
              <a:rPr lang="en-US" dirty="0"/>
              <a:t>Why these specific Pickup Locations appear</a:t>
            </a:r>
            <a:endParaRPr lang="en-NL" dirty="0"/>
          </a:p>
        </p:txBody>
      </p:sp>
      <p:sp>
        <p:nvSpPr>
          <p:cNvPr id="9" name="Slide Number Placeholder 5">
            <a:extLst>
              <a:ext uri="{FF2B5EF4-FFF2-40B4-BE49-F238E27FC236}">
                <a16:creationId xmlns:a16="http://schemas.microsoft.com/office/drawing/2014/main" id="{F0000D92-1F37-CFDB-6B3B-3A8D0FCE9B9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a:p>
        </p:txBody>
      </p:sp>
      <p:sp>
        <p:nvSpPr>
          <p:cNvPr id="11" name="Content Placeholder 10">
            <a:extLst>
              <a:ext uri="{FF2B5EF4-FFF2-40B4-BE49-F238E27FC236}">
                <a16:creationId xmlns:a16="http://schemas.microsoft.com/office/drawing/2014/main" id="{36232A1F-BEE4-99D5-16F0-C8FBFD6F5D3C}"/>
              </a:ext>
            </a:extLst>
          </p:cNvPr>
          <p:cNvSpPr>
            <a:spLocks noGrp="1"/>
          </p:cNvSpPr>
          <p:nvPr>
            <p:ph sz="quarter" idx="13"/>
          </p:nvPr>
        </p:nvSpPr>
        <p:spPr>
          <a:xfrm>
            <a:off x="370663" y="1131352"/>
            <a:ext cx="11335783" cy="4934168"/>
          </a:xfrm>
        </p:spPr>
        <p:txBody>
          <a:bodyPr/>
          <a:lstStyle/>
          <a:p>
            <a:r>
              <a:rPr lang="en-US" dirty="0"/>
              <a:t>Let’s see now why these specific pickup locations appear.</a:t>
            </a:r>
          </a:p>
          <a:p>
            <a:r>
              <a:rPr lang="en-US" dirty="0"/>
              <a:t>In both cases (for item in Main Library and for item in Library and Information Science Library) the TOU which was being used is "Requestable regardless of availability - pickup anywhere"</a:t>
            </a:r>
          </a:p>
          <a:p>
            <a:r>
              <a:rPr lang="en-US" dirty="0"/>
              <a:t>This can be seen by using the "Fulfillment Configuration Utility" at "Fulfillment &gt; Advanced Tools – Loans &gt; Fulfillment Configuration Utility"</a:t>
            </a:r>
          </a:p>
          <a:p>
            <a:r>
              <a:rPr lang="en-US" dirty="0"/>
              <a:t>This TOU has "Pickup Locations" defined as "Anywhere"</a:t>
            </a:r>
          </a:p>
          <a:p>
            <a:r>
              <a:rPr lang="en-US" dirty="0"/>
              <a:t>This is evident on the next slide</a:t>
            </a:r>
          </a:p>
        </p:txBody>
      </p:sp>
    </p:spTree>
    <p:extLst>
      <p:ext uri="{BB962C8B-B14F-4D97-AF65-F5344CB8AC3E}">
        <p14:creationId xmlns:p14="http://schemas.microsoft.com/office/powerpoint/2010/main" val="1563253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5D7A4-D2F7-1821-866E-65098486BDD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4E81B24-998F-D5E4-0052-3F17189E3991}"/>
              </a:ext>
            </a:extLst>
          </p:cNvPr>
          <p:cNvPicPr>
            <a:picLocks noChangeAspect="1"/>
          </p:cNvPicPr>
          <p:nvPr/>
        </p:nvPicPr>
        <p:blipFill>
          <a:blip r:embed="rId2"/>
          <a:stretch>
            <a:fillRect/>
          </a:stretch>
        </p:blipFill>
        <p:spPr>
          <a:xfrm>
            <a:off x="0" y="1013836"/>
            <a:ext cx="12192000" cy="4952247"/>
          </a:xfrm>
          <a:prstGeom prst="rect">
            <a:avLst/>
          </a:prstGeom>
          <a:ln>
            <a:solidFill>
              <a:schemeClr val="tx1"/>
            </a:solidFill>
          </a:ln>
        </p:spPr>
      </p:pic>
      <p:sp>
        <p:nvSpPr>
          <p:cNvPr id="10" name="Title 9">
            <a:extLst>
              <a:ext uri="{FF2B5EF4-FFF2-40B4-BE49-F238E27FC236}">
                <a16:creationId xmlns:a16="http://schemas.microsoft.com/office/drawing/2014/main" id="{CACB1CDF-D4E2-7431-D0E0-44D4FECF192E}"/>
              </a:ext>
            </a:extLst>
          </p:cNvPr>
          <p:cNvSpPr>
            <a:spLocks noGrp="1"/>
          </p:cNvSpPr>
          <p:nvPr>
            <p:ph type="title"/>
          </p:nvPr>
        </p:nvSpPr>
        <p:spPr/>
        <p:txBody>
          <a:bodyPr/>
          <a:lstStyle/>
          <a:p>
            <a:r>
              <a:rPr lang="en-US" dirty="0"/>
              <a:t>Why these specific Pickup Locations appear</a:t>
            </a:r>
            <a:endParaRPr lang="en-NL" dirty="0"/>
          </a:p>
        </p:txBody>
      </p:sp>
      <p:sp>
        <p:nvSpPr>
          <p:cNvPr id="9" name="Slide Number Placeholder 5">
            <a:extLst>
              <a:ext uri="{FF2B5EF4-FFF2-40B4-BE49-F238E27FC236}">
                <a16:creationId xmlns:a16="http://schemas.microsoft.com/office/drawing/2014/main" id="{6696F4FF-569E-1550-DEA7-DCD21BB7D7B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a:p>
        </p:txBody>
      </p:sp>
      <p:sp>
        <p:nvSpPr>
          <p:cNvPr id="8" name="Rectangle 7">
            <a:extLst>
              <a:ext uri="{FF2B5EF4-FFF2-40B4-BE49-F238E27FC236}">
                <a16:creationId xmlns:a16="http://schemas.microsoft.com/office/drawing/2014/main" id="{BFE8222D-2FD5-1307-BBE7-17E177780E7B}"/>
              </a:ext>
            </a:extLst>
          </p:cNvPr>
          <p:cNvSpPr/>
          <p:nvPr/>
        </p:nvSpPr>
        <p:spPr>
          <a:xfrm>
            <a:off x="615206" y="2055935"/>
            <a:ext cx="644634" cy="34182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2B26AD0A-BA5E-7251-8242-3D7C60B7FC26}"/>
              </a:ext>
            </a:extLst>
          </p:cNvPr>
          <p:cNvSpPr/>
          <p:nvPr/>
        </p:nvSpPr>
        <p:spPr>
          <a:xfrm>
            <a:off x="1676400" y="1554480"/>
            <a:ext cx="995680" cy="3251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283500CE-693D-80EF-5B3D-557D5C280C3E}"/>
              </a:ext>
            </a:extLst>
          </p:cNvPr>
          <p:cNvSpPr/>
          <p:nvPr/>
        </p:nvSpPr>
        <p:spPr>
          <a:xfrm>
            <a:off x="7518400" y="1554480"/>
            <a:ext cx="650240" cy="3251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56CD89DE-8A33-E798-D841-8691DD8D5077}"/>
              </a:ext>
            </a:extLst>
          </p:cNvPr>
          <p:cNvSpPr/>
          <p:nvPr/>
        </p:nvSpPr>
        <p:spPr>
          <a:xfrm>
            <a:off x="497840" y="3459480"/>
            <a:ext cx="4267200" cy="34182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0213356C-2D30-98DD-6878-80838633D76E}"/>
              </a:ext>
            </a:extLst>
          </p:cNvPr>
          <p:cNvSpPr/>
          <p:nvPr/>
        </p:nvSpPr>
        <p:spPr>
          <a:xfrm>
            <a:off x="497840" y="5110480"/>
            <a:ext cx="3230880" cy="34182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TextBox 15">
            <a:extLst>
              <a:ext uri="{FF2B5EF4-FFF2-40B4-BE49-F238E27FC236}">
                <a16:creationId xmlns:a16="http://schemas.microsoft.com/office/drawing/2014/main" id="{E2A52AED-9E1A-9D2D-A00C-F95ED7E93893}"/>
              </a:ext>
            </a:extLst>
          </p:cNvPr>
          <p:cNvSpPr txBox="1"/>
          <p:nvPr/>
        </p:nvSpPr>
        <p:spPr>
          <a:xfrm>
            <a:off x="5953760" y="3505199"/>
            <a:ext cx="1696720" cy="751841"/>
          </a:xfrm>
          <a:prstGeom prst="rect">
            <a:avLst/>
          </a:prstGeom>
          <a:solidFill>
            <a:srgbClr val="FFFF00"/>
          </a:solidFill>
          <a:ln>
            <a:solidFill>
              <a:schemeClr val="tx1"/>
            </a:solidFill>
          </a:ln>
        </p:spPr>
        <p:txBody>
          <a:bodyPr wrap="square" rtlCol="0">
            <a:noAutofit/>
          </a:bodyPr>
          <a:lstStyle/>
          <a:p>
            <a:pPr algn="l"/>
            <a:r>
              <a:rPr lang="en-US" sz="1400" dirty="0"/>
              <a:t>The TOU and definition of the Pickup Locations</a:t>
            </a:r>
          </a:p>
        </p:txBody>
      </p:sp>
      <p:cxnSp>
        <p:nvCxnSpPr>
          <p:cNvPr id="18" name="Straight Arrow Connector 17">
            <a:extLst>
              <a:ext uri="{FF2B5EF4-FFF2-40B4-BE49-F238E27FC236}">
                <a16:creationId xmlns:a16="http://schemas.microsoft.com/office/drawing/2014/main" id="{681654F9-998A-8C85-B889-3CD9E63D228B}"/>
              </a:ext>
            </a:extLst>
          </p:cNvPr>
          <p:cNvCxnSpPr/>
          <p:nvPr/>
        </p:nvCxnSpPr>
        <p:spPr>
          <a:xfrm flipH="1" flipV="1">
            <a:off x="4897120" y="3688080"/>
            <a:ext cx="975360" cy="2133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5073D1-3905-77F2-ABB8-FAEBCB3B08D3}"/>
              </a:ext>
            </a:extLst>
          </p:cNvPr>
          <p:cNvCxnSpPr/>
          <p:nvPr/>
        </p:nvCxnSpPr>
        <p:spPr>
          <a:xfrm flipH="1">
            <a:off x="3850640" y="3901440"/>
            <a:ext cx="2032000" cy="12090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22D2F75-19DE-3D6A-6A33-83C4E1E03D1B}"/>
              </a:ext>
            </a:extLst>
          </p:cNvPr>
          <p:cNvSpPr/>
          <p:nvPr/>
        </p:nvSpPr>
        <p:spPr>
          <a:xfrm>
            <a:off x="203200" y="1023996"/>
            <a:ext cx="2306320" cy="39185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596327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07B35-8E68-34A8-B9C0-EC7714B538F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80748F0-E920-8B09-0018-927D2DF98A8C}"/>
              </a:ext>
            </a:extLst>
          </p:cNvPr>
          <p:cNvSpPr>
            <a:spLocks noGrp="1"/>
          </p:cNvSpPr>
          <p:nvPr>
            <p:ph type="title"/>
          </p:nvPr>
        </p:nvSpPr>
        <p:spPr/>
        <p:txBody>
          <a:bodyPr/>
          <a:lstStyle/>
          <a:p>
            <a:r>
              <a:rPr lang="en-US" dirty="0"/>
              <a:t>Why these specific Pickup Locations appear</a:t>
            </a:r>
            <a:endParaRPr lang="en-NL" dirty="0"/>
          </a:p>
        </p:txBody>
      </p:sp>
      <p:sp>
        <p:nvSpPr>
          <p:cNvPr id="9" name="Slide Number Placeholder 5">
            <a:extLst>
              <a:ext uri="{FF2B5EF4-FFF2-40B4-BE49-F238E27FC236}">
                <a16:creationId xmlns:a16="http://schemas.microsoft.com/office/drawing/2014/main" id="{EE4723DE-2733-8F4D-110B-59DE0F8054E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a:p>
        </p:txBody>
      </p:sp>
      <p:sp>
        <p:nvSpPr>
          <p:cNvPr id="11" name="Content Placeholder 10">
            <a:extLst>
              <a:ext uri="{FF2B5EF4-FFF2-40B4-BE49-F238E27FC236}">
                <a16:creationId xmlns:a16="http://schemas.microsoft.com/office/drawing/2014/main" id="{421CE693-0252-A768-D017-E97EFACE6972}"/>
              </a:ext>
            </a:extLst>
          </p:cNvPr>
          <p:cNvSpPr>
            <a:spLocks noGrp="1"/>
          </p:cNvSpPr>
          <p:nvPr>
            <p:ph sz="quarter" idx="13"/>
          </p:nvPr>
        </p:nvSpPr>
        <p:spPr>
          <a:xfrm>
            <a:off x="370663" y="1131352"/>
            <a:ext cx="11335783" cy="4934168"/>
          </a:xfrm>
        </p:spPr>
        <p:txBody>
          <a:bodyPr/>
          <a:lstStyle/>
          <a:p>
            <a:r>
              <a:rPr lang="en-US" dirty="0"/>
              <a:t>Someone might ask as follows: </a:t>
            </a:r>
            <a:br>
              <a:rPr lang="en-US" dirty="0"/>
            </a:br>
            <a:endParaRPr lang="en-US" dirty="0"/>
          </a:p>
          <a:p>
            <a:pPr lvl="1"/>
            <a:r>
              <a:rPr lang="en-US" sz="1800" dirty="0"/>
              <a:t>If the "Pickup Locations" is defined as "</a:t>
            </a:r>
            <a:r>
              <a:rPr lang="en-US" sz="1800" b="1" dirty="0"/>
              <a:t>Anywhere</a:t>
            </a:r>
            <a:r>
              <a:rPr lang="en-US" sz="1800" dirty="0"/>
              <a:t>", then how come I do not see </a:t>
            </a:r>
            <a:r>
              <a:rPr lang="en-US" sz="1800" b="1" dirty="0"/>
              <a:t>all</a:t>
            </a:r>
            <a:r>
              <a:rPr lang="en-US" sz="1800" dirty="0"/>
              <a:t> libraries listed as possible pickup locations?  We said "anywhere" so how come we do not see "any library"?</a:t>
            </a:r>
          </a:p>
          <a:p>
            <a:pPr lvl="1"/>
            <a:r>
              <a:rPr lang="en-US" sz="1800" dirty="0"/>
              <a:t>How come when we requested the item in the Main Library, we saw only these libraries: Art Library, Main Library, Music Library and Engineering Library ?</a:t>
            </a:r>
          </a:p>
          <a:p>
            <a:pPr lvl="1"/>
            <a:r>
              <a:rPr lang="en-US" sz="1800" dirty="0"/>
              <a:t>How come when we requested the item in the Library and Information Science Library, we saw only these libraries: Library and Information Science Library?</a:t>
            </a:r>
          </a:p>
          <a:p>
            <a:endParaRPr lang="en-US" dirty="0"/>
          </a:p>
          <a:p>
            <a:r>
              <a:rPr lang="en-US" dirty="0"/>
              <a:t>The answer is </a:t>
            </a:r>
            <a:br>
              <a:rPr lang="en-US" dirty="0"/>
            </a:br>
            <a:endParaRPr lang="en-US" dirty="0"/>
          </a:p>
          <a:p>
            <a:pPr lvl="1"/>
            <a:r>
              <a:rPr lang="en-US" sz="1800" dirty="0"/>
              <a:t>When it states "Pickup Locations" = "Anywhere" it actually means "Anywhere which is defined with value "Deliver To" in the corresponding "Library Relations</a:t>
            </a:r>
            <a:r>
              <a:rPr lang="en-US" dirty="0"/>
              <a:t>""</a:t>
            </a:r>
          </a:p>
          <a:p>
            <a:endParaRPr lang="en-US" dirty="0"/>
          </a:p>
        </p:txBody>
      </p:sp>
    </p:spTree>
    <p:extLst>
      <p:ext uri="{BB962C8B-B14F-4D97-AF65-F5344CB8AC3E}">
        <p14:creationId xmlns:p14="http://schemas.microsoft.com/office/powerpoint/2010/main" val="2996768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E64A6-9CA1-F7B4-CC21-6DD48FF31C41}"/>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CA031640-27B4-E213-635C-7661F60FDE1A}"/>
              </a:ext>
            </a:extLst>
          </p:cNvPr>
          <p:cNvSpPr>
            <a:spLocks noGrp="1"/>
          </p:cNvSpPr>
          <p:nvPr>
            <p:ph type="body" sz="quarter" idx="16"/>
          </p:nvPr>
        </p:nvSpPr>
        <p:spPr>
          <a:xfrm>
            <a:off x="1" y="1934977"/>
            <a:ext cx="12192000" cy="1567891"/>
          </a:xfrm>
        </p:spPr>
        <p:txBody>
          <a:bodyPr/>
          <a:lstStyle/>
          <a:p>
            <a:r>
              <a:rPr lang="en-US" dirty="0"/>
              <a:t>Library Relations</a:t>
            </a:r>
            <a:endParaRPr lang="en-NL" dirty="0"/>
          </a:p>
        </p:txBody>
      </p:sp>
      <p:sp>
        <p:nvSpPr>
          <p:cNvPr id="18" name="Slide Number Placeholder 5">
            <a:extLst>
              <a:ext uri="{FF2B5EF4-FFF2-40B4-BE49-F238E27FC236}">
                <a16:creationId xmlns:a16="http://schemas.microsoft.com/office/drawing/2014/main" id="{EE363773-FEA5-AEE6-9B52-CE14D80D9F5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15</a:t>
            </a:fld>
            <a:endParaRPr lang="en-GB">
              <a:solidFill>
                <a:schemeClr val="bg1"/>
              </a:solidFill>
            </a:endParaRPr>
          </a:p>
        </p:txBody>
      </p:sp>
    </p:spTree>
    <p:extLst>
      <p:ext uri="{BB962C8B-B14F-4D97-AF65-F5344CB8AC3E}">
        <p14:creationId xmlns:p14="http://schemas.microsoft.com/office/powerpoint/2010/main" val="3689198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4B4BA-849C-2354-F7D1-9DAD57D921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C6C623F-21A1-7E61-9324-DBD39AF470E8}"/>
              </a:ext>
            </a:extLst>
          </p:cNvPr>
          <p:cNvSpPr>
            <a:spLocks noGrp="1"/>
          </p:cNvSpPr>
          <p:nvPr>
            <p:ph type="title"/>
          </p:nvPr>
        </p:nvSpPr>
        <p:spPr/>
        <p:txBody>
          <a:bodyPr/>
          <a:lstStyle/>
          <a:p>
            <a:r>
              <a:rPr lang="en-US" dirty="0"/>
              <a:t>Library Relations</a:t>
            </a:r>
            <a:endParaRPr lang="en-NL" dirty="0"/>
          </a:p>
        </p:txBody>
      </p:sp>
      <p:sp>
        <p:nvSpPr>
          <p:cNvPr id="9" name="Slide Number Placeholder 5">
            <a:extLst>
              <a:ext uri="{FF2B5EF4-FFF2-40B4-BE49-F238E27FC236}">
                <a16:creationId xmlns:a16="http://schemas.microsoft.com/office/drawing/2014/main" id="{7E1F841E-A2FA-3081-23A5-1CEEC3004BA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a:p>
        </p:txBody>
      </p:sp>
      <p:sp>
        <p:nvSpPr>
          <p:cNvPr id="11" name="Content Placeholder 10">
            <a:extLst>
              <a:ext uri="{FF2B5EF4-FFF2-40B4-BE49-F238E27FC236}">
                <a16:creationId xmlns:a16="http://schemas.microsoft.com/office/drawing/2014/main" id="{FEC25F0B-8CE3-14C2-CF26-03819F64B265}"/>
              </a:ext>
            </a:extLst>
          </p:cNvPr>
          <p:cNvSpPr>
            <a:spLocks noGrp="1"/>
          </p:cNvSpPr>
          <p:nvPr>
            <p:ph sz="quarter" idx="13"/>
          </p:nvPr>
        </p:nvSpPr>
        <p:spPr>
          <a:xfrm>
            <a:off x="370663" y="1131352"/>
            <a:ext cx="11335783" cy="3968968"/>
          </a:xfrm>
        </p:spPr>
        <p:txBody>
          <a:bodyPr/>
          <a:lstStyle/>
          <a:p>
            <a:r>
              <a:rPr lang="en-US" dirty="0"/>
              <a:t>The reason different libraries appear as pickup locations for each of these options has to do with the library relations.</a:t>
            </a:r>
            <a:br>
              <a:rPr lang="en-US" dirty="0"/>
            </a:br>
            <a:endParaRPr lang="en-US" dirty="0"/>
          </a:p>
          <a:p>
            <a:r>
              <a:rPr lang="en-US" dirty="0"/>
              <a:t>For the "Library and Information Science Library" there are no relations </a:t>
            </a:r>
          </a:p>
          <a:p>
            <a:pPr lvl="1"/>
            <a:r>
              <a:rPr lang="en-US" sz="1800" dirty="0"/>
              <a:t>This means that the only possible pickup location is "itself" (The Library and Information Science Library).</a:t>
            </a:r>
          </a:p>
          <a:p>
            <a:pPr lvl="1"/>
            <a:endParaRPr lang="en-US" sz="1800" dirty="0"/>
          </a:p>
          <a:p>
            <a:r>
              <a:rPr lang="en-US" dirty="0"/>
              <a:t>For the "Main Library" there are relations as follows: The "Main Library"  can "deliver to" the Music Library, Art Library and Engineering Library".</a:t>
            </a:r>
          </a:p>
          <a:p>
            <a:pPr lvl="1"/>
            <a:r>
              <a:rPr lang="en-US" sz="1800" dirty="0"/>
              <a:t>Therefore, these libraries were seen as pickup locations when creating the request.</a:t>
            </a:r>
          </a:p>
          <a:p>
            <a:pPr lvl="1"/>
            <a:r>
              <a:rPr lang="en-US" sz="1800" dirty="0"/>
              <a:t>There is also the possible pickup location of "itself" (The Main Library).</a:t>
            </a:r>
          </a:p>
          <a:p>
            <a:endParaRPr lang="en-US" dirty="0">
              <a:effectLst/>
            </a:endParaRPr>
          </a:p>
        </p:txBody>
      </p:sp>
    </p:spTree>
    <p:extLst>
      <p:ext uri="{BB962C8B-B14F-4D97-AF65-F5344CB8AC3E}">
        <p14:creationId xmlns:p14="http://schemas.microsoft.com/office/powerpoint/2010/main" val="4223079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CC3A5-B11E-4714-68B7-AC8A2D92B0A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72FE824-4BFC-322A-3BC8-15CF52CDDD5F}"/>
              </a:ext>
            </a:extLst>
          </p:cNvPr>
          <p:cNvSpPr>
            <a:spLocks noGrp="1"/>
          </p:cNvSpPr>
          <p:nvPr>
            <p:ph type="title"/>
          </p:nvPr>
        </p:nvSpPr>
        <p:spPr/>
        <p:txBody>
          <a:bodyPr/>
          <a:lstStyle/>
          <a:p>
            <a:r>
              <a:rPr lang="en-US" dirty="0"/>
              <a:t>Library Relations</a:t>
            </a:r>
            <a:endParaRPr lang="en-NL" dirty="0"/>
          </a:p>
        </p:txBody>
      </p:sp>
      <p:sp>
        <p:nvSpPr>
          <p:cNvPr id="9" name="Slide Number Placeholder 5">
            <a:extLst>
              <a:ext uri="{FF2B5EF4-FFF2-40B4-BE49-F238E27FC236}">
                <a16:creationId xmlns:a16="http://schemas.microsoft.com/office/drawing/2014/main" id="{EC86B394-337B-7CE7-EE44-CD0C5A37B6D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a:p>
        </p:txBody>
      </p:sp>
      <p:sp>
        <p:nvSpPr>
          <p:cNvPr id="11" name="Content Placeholder 10">
            <a:extLst>
              <a:ext uri="{FF2B5EF4-FFF2-40B4-BE49-F238E27FC236}">
                <a16:creationId xmlns:a16="http://schemas.microsoft.com/office/drawing/2014/main" id="{0AFA9912-7D2A-86CB-6C4E-025F0FD4F5BE}"/>
              </a:ext>
            </a:extLst>
          </p:cNvPr>
          <p:cNvSpPr>
            <a:spLocks noGrp="1"/>
          </p:cNvSpPr>
          <p:nvPr>
            <p:ph sz="quarter" idx="13"/>
          </p:nvPr>
        </p:nvSpPr>
        <p:spPr>
          <a:xfrm>
            <a:off x="370663" y="1131352"/>
            <a:ext cx="11335783" cy="1540728"/>
          </a:xfrm>
        </p:spPr>
        <p:txBody>
          <a:bodyPr/>
          <a:lstStyle/>
          <a:p>
            <a:r>
              <a:rPr lang="en-US" dirty="0"/>
              <a:t>Let’s check the Library Relations for "Library and Information Science Library" </a:t>
            </a:r>
          </a:p>
          <a:p>
            <a:r>
              <a:rPr lang="en-US" dirty="0"/>
              <a:t>This can be seen by doing "Configuration &gt; On top select "Library and Information Science Library" &gt;  Fulfillment &gt; Library Management &gt; Relationships</a:t>
            </a:r>
          </a:p>
          <a:p>
            <a:r>
              <a:rPr lang="en-US" dirty="0"/>
              <a:t>There are no relations and thus the only possible pickup location is "itself".</a:t>
            </a:r>
            <a:endParaRPr lang="en-US" dirty="0">
              <a:effectLst/>
            </a:endParaRPr>
          </a:p>
        </p:txBody>
      </p:sp>
      <p:pic>
        <p:nvPicPr>
          <p:cNvPr id="3" name="Picture 2">
            <a:extLst>
              <a:ext uri="{FF2B5EF4-FFF2-40B4-BE49-F238E27FC236}">
                <a16:creationId xmlns:a16="http://schemas.microsoft.com/office/drawing/2014/main" id="{0C046D2F-BD41-CFD7-2B67-E7721AEF894F}"/>
              </a:ext>
            </a:extLst>
          </p:cNvPr>
          <p:cNvPicPr>
            <a:picLocks noChangeAspect="1"/>
          </p:cNvPicPr>
          <p:nvPr/>
        </p:nvPicPr>
        <p:blipFill>
          <a:blip r:embed="rId2"/>
          <a:stretch>
            <a:fillRect/>
          </a:stretch>
        </p:blipFill>
        <p:spPr>
          <a:xfrm>
            <a:off x="0" y="2936600"/>
            <a:ext cx="12192000" cy="2712000"/>
          </a:xfrm>
          <a:prstGeom prst="rect">
            <a:avLst/>
          </a:prstGeom>
          <a:ln>
            <a:solidFill>
              <a:schemeClr val="tx1"/>
            </a:solidFill>
          </a:ln>
        </p:spPr>
      </p:pic>
      <p:sp>
        <p:nvSpPr>
          <p:cNvPr id="6" name="Rectangle 5">
            <a:extLst>
              <a:ext uri="{FF2B5EF4-FFF2-40B4-BE49-F238E27FC236}">
                <a16:creationId xmlns:a16="http://schemas.microsoft.com/office/drawing/2014/main" id="{739D28C0-61B7-E4E5-B5A7-51B85603E7FA}"/>
              </a:ext>
            </a:extLst>
          </p:cNvPr>
          <p:cNvSpPr/>
          <p:nvPr/>
        </p:nvSpPr>
        <p:spPr>
          <a:xfrm>
            <a:off x="264088" y="2906120"/>
            <a:ext cx="2997272" cy="3958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0A26B782-515C-FD1F-B6B4-761D784BBC58}"/>
              </a:ext>
            </a:extLst>
          </p:cNvPr>
          <p:cNvSpPr/>
          <p:nvPr/>
        </p:nvSpPr>
        <p:spPr>
          <a:xfrm>
            <a:off x="5405120" y="4622800"/>
            <a:ext cx="1442720" cy="7416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584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9B58D-EDA5-B878-FA43-57025989303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402B323-C15D-CA2C-9CAF-F2CFF2E74E3E}"/>
              </a:ext>
            </a:extLst>
          </p:cNvPr>
          <p:cNvPicPr>
            <a:picLocks noChangeAspect="1"/>
          </p:cNvPicPr>
          <p:nvPr/>
        </p:nvPicPr>
        <p:blipFill>
          <a:blip r:embed="rId2"/>
          <a:stretch>
            <a:fillRect/>
          </a:stretch>
        </p:blipFill>
        <p:spPr>
          <a:xfrm>
            <a:off x="0" y="2959773"/>
            <a:ext cx="12192000" cy="3234613"/>
          </a:xfrm>
          <a:prstGeom prst="rect">
            <a:avLst/>
          </a:prstGeom>
          <a:ln>
            <a:solidFill>
              <a:schemeClr val="tx1"/>
            </a:solidFill>
          </a:ln>
        </p:spPr>
      </p:pic>
      <p:sp>
        <p:nvSpPr>
          <p:cNvPr id="10" name="Title 9">
            <a:extLst>
              <a:ext uri="{FF2B5EF4-FFF2-40B4-BE49-F238E27FC236}">
                <a16:creationId xmlns:a16="http://schemas.microsoft.com/office/drawing/2014/main" id="{486E6884-C5C9-F411-58AF-D6E9F8E0B410}"/>
              </a:ext>
            </a:extLst>
          </p:cNvPr>
          <p:cNvSpPr>
            <a:spLocks noGrp="1"/>
          </p:cNvSpPr>
          <p:nvPr>
            <p:ph type="title"/>
          </p:nvPr>
        </p:nvSpPr>
        <p:spPr/>
        <p:txBody>
          <a:bodyPr/>
          <a:lstStyle/>
          <a:p>
            <a:r>
              <a:rPr lang="en-US" dirty="0"/>
              <a:t>Library Relations</a:t>
            </a:r>
            <a:endParaRPr lang="en-NL" dirty="0"/>
          </a:p>
        </p:txBody>
      </p:sp>
      <p:sp>
        <p:nvSpPr>
          <p:cNvPr id="9" name="Slide Number Placeholder 5">
            <a:extLst>
              <a:ext uri="{FF2B5EF4-FFF2-40B4-BE49-F238E27FC236}">
                <a16:creationId xmlns:a16="http://schemas.microsoft.com/office/drawing/2014/main" id="{94FEC92B-754E-D53B-58CB-CEFA9FB27C1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a:p>
        </p:txBody>
      </p:sp>
      <p:sp>
        <p:nvSpPr>
          <p:cNvPr id="11" name="Content Placeholder 10">
            <a:extLst>
              <a:ext uri="{FF2B5EF4-FFF2-40B4-BE49-F238E27FC236}">
                <a16:creationId xmlns:a16="http://schemas.microsoft.com/office/drawing/2014/main" id="{6C0C7D22-0C26-BF50-77AC-20AEDA717C0E}"/>
              </a:ext>
            </a:extLst>
          </p:cNvPr>
          <p:cNvSpPr>
            <a:spLocks noGrp="1"/>
          </p:cNvSpPr>
          <p:nvPr>
            <p:ph sz="quarter" idx="13"/>
          </p:nvPr>
        </p:nvSpPr>
        <p:spPr>
          <a:xfrm>
            <a:off x="370663" y="1131352"/>
            <a:ext cx="11335783" cy="1774768"/>
          </a:xfrm>
        </p:spPr>
        <p:txBody>
          <a:bodyPr/>
          <a:lstStyle/>
          <a:p>
            <a:r>
              <a:rPr lang="en-US" dirty="0"/>
              <a:t>Let’s check the Library Relations for "Main Library" </a:t>
            </a:r>
          </a:p>
          <a:p>
            <a:r>
              <a:rPr lang="en-US" dirty="0"/>
              <a:t>This can be seen by doing "Configuration &gt; On top select "Main Library" &gt;  Fulfillment &gt; Library Management &gt; Relationships"</a:t>
            </a:r>
          </a:p>
          <a:p>
            <a:r>
              <a:rPr lang="en-US" dirty="0"/>
              <a:t>There are relations of type "Deliver To" for Music Library, Art Library and Engineering Library" and therefore, these were the Pickup Location options (in addition to "itself").</a:t>
            </a:r>
            <a:endParaRPr lang="en-US" dirty="0">
              <a:effectLst/>
            </a:endParaRPr>
          </a:p>
        </p:txBody>
      </p:sp>
      <p:sp>
        <p:nvSpPr>
          <p:cNvPr id="6" name="Rectangle 5">
            <a:extLst>
              <a:ext uri="{FF2B5EF4-FFF2-40B4-BE49-F238E27FC236}">
                <a16:creationId xmlns:a16="http://schemas.microsoft.com/office/drawing/2014/main" id="{7FE661D4-1622-32F7-014C-E1B3646B5127}"/>
              </a:ext>
            </a:extLst>
          </p:cNvPr>
          <p:cNvSpPr/>
          <p:nvPr/>
        </p:nvSpPr>
        <p:spPr>
          <a:xfrm>
            <a:off x="264088" y="2987400"/>
            <a:ext cx="1645920" cy="3958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BD699EEE-3068-9CC0-ED5B-FBC980F422FB}"/>
              </a:ext>
            </a:extLst>
          </p:cNvPr>
          <p:cNvSpPr/>
          <p:nvPr/>
        </p:nvSpPr>
        <p:spPr>
          <a:xfrm>
            <a:off x="5222240" y="4974808"/>
            <a:ext cx="589280" cy="30839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A3D0405C-202B-6774-519B-22AD0BE7B0C8}"/>
              </a:ext>
            </a:extLst>
          </p:cNvPr>
          <p:cNvSpPr/>
          <p:nvPr/>
        </p:nvSpPr>
        <p:spPr>
          <a:xfrm>
            <a:off x="1066800" y="4995128"/>
            <a:ext cx="1188720" cy="30839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2CA7EC46-BDEE-BEE6-CADD-659017D00D8F}"/>
              </a:ext>
            </a:extLst>
          </p:cNvPr>
          <p:cNvSpPr/>
          <p:nvPr/>
        </p:nvSpPr>
        <p:spPr>
          <a:xfrm>
            <a:off x="5232400" y="5330408"/>
            <a:ext cx="589280" cy="30839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72FF77F7-B491-6ED2-F78B-E07C77AF76B6}"/>
              </a:ext>
            </a:extLst>
          </p:cNvPr>
          <p:cNvSpPr/>
          <p:nvPr/>
        </p:nvSpPr>
        <p:spPr>
          <a:xfrm>
            <a:off x="1076960" y="5350728"/>
            <a:ext cx="1188720" cy="30839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F020B533-9C87-6B08-4A4D-9A90B739E638}"/>
              </a:ext>
            </a:extLst>
          </p:cNvPr>
          <p:cNvSpPr/>
          <p:nvPr/>
        </p:nvSpPr>
        <p:spPr>
          <a:xfrm>
            <a:off x="5232400" y="5686008"/>
            <a:ext cx="589280" cy="30839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27470BA8-225A-0A22-2397-2BEC485CE4D5}"/>
              </a:ext>
            </a:extLst>
          </p:cNvPr>
          <p:cNvSpPr/>
          <p:nvPr/>
        </p:nvSpPr>
        <p:spPr>
          <a:xfrm>
            <a:off x="1076960" y="5706328"/>
            <a:ext cx="1188720" cy="30839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545640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E3BEC-AB7F-9D1C-3A8A-C2B271D1FBE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9D90246-3E90-BB48-983C-DF0F040976F9}"/>
              </a:ext>
            </a:extLst>
          </p:cNvPr>
          <p:cNvSpPr>
            <a:spLocks noGrp="1"/>
          </p:cNvSpPr>
          <p:nvPr>
            <p:ph type="title"/>
          </p:nvPr>
        </p:nvSpPr>
        <p:spPr/>
        <p:txBody>
          <a:bodyPr/>
          <a:lstStyle/>
          <a:p>
            <a:r>
              <a:rPr lang="en-US" dirty="0"/>
              <a:t>Library Relations</a:t>
            </a:r>
            <a:endParaRPr lang="en-NL" dirty="0"/>
          </a:p>
        </p:txBody>
      </p:sp>
      <p:sp>
        <p:nvSpPr>
          <p:cNvPr id="9" name="Slide Number Placeholder 5">
            <a:extLst>
              <a:ext uri="{FF2B5EF4-FFF2-40B4-BE49-F238E27FC236}">
                <a16:creationId xmlns:a16="http://schemas.microsoft.com/office/drawing/2014/main" id="{EEF80871-4573-5CDB-BCDA-6218161EB75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a:p>
        </p:txBody>
      </p:sp>
      <p:sp>
        <p:nvSpPr>
          <p:cNvPr id="11" name="Content Placeholder 10">
            <a:extLst>
              <a:ext uri="{FF2B5EF4-FFF2-40B4-BE49-F238E27FC236}">
                <a16:creationId xmlns:a16="http://schemas.microsoft.com/office/drawing/2014/main" id="{95D67ED5-28B3-572E-B1E6-4FF29470FE25}"/>
              </a:ext>
            </a:extLst>
          </p:cNvPr>
          <p:cNvSpPr>
            <a:spLocks noGrp="1"/>
          </p:cNvSpPr>
          <p:nvPr>
            <p:ph sz="quarter" idx="13"/>
          </p:nvPr>
        </p:nvSpPr>
        <p:spPr>
          <a:xfrm>
            <a:off x="370663" y="1131352"/>
            <a:ext cx="11335783" cy="3796248"/>
          </a:xfrm>
        </p:spPr>
        <p:txBody>
          <a:bodyPr/>
          <a:lstStyle/>
          <a:p>
            <a:r>
              <a:rPr lang="en-US" dirty="0"/>
              <a:t>See also: </a:t>
            </a:r>
            <a:r>
              <a:rPr lang="en-US" dirty="0">
                <a:hlinkClick r:id="rId2"/>
              </a:rPr>
              <a:t>Configuring Fulfillment Services Between Libraries Within an Institution</a:t>
            </a:r>
            <a:endParaRPr lang="en-US" dirty="0"/>
          </a:p>
          <a:p>
            <a:r>
              <a:rPr lang="en-US" dirty="0"/>
              <a:t>There it states: Deliver to (available on the library level only) – The library that you are configuring is able to </a:t>
            </a:r>
            <a:r>
              <a:rPr lang="en-US" b="1" dirty="0"/>
              <a:t>deliver requested items to the specified library</a:t>
            </a:r>
            <a:r>
              <a:rPr lang="en-US" dirty="0"/>
              <a:t>.</a:t>
            </a:r>
          </a:p>
          <a:p>
            <a:endParaRPr lang="en-US" sz="1800" dirty="0"/>
          </a:p>
        </p:txBody>
      </p:sp>
    </p:spTree>
    <p:extLst>
      <p:ext uri="{BB962C8B-B14F-4D97-AF65-F5344CB8AC3E}">
        <p14:creationId xmlns:p14="http://schemas.microsoft.com/office/powerpoint/2010/main" val="3701787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67">
            <a:extLst>
              <a:ext uri="{FF2B5EF4-FFF2-40B4-BE49-F238E27FC236}">
                <a16:creationId xmlns:a16="http://schemas.microsoft.com/office/drawing/2014/main" id="{FE55CE92-5181-B0AD-BB40-3F094294716C}"/>
              </a:ext>
            </a:extLst>
          </p:cNvPr>
          <p:cNvSpPr>
            <a:spLocks noGrp="1"/>
          </p:cNvSpPr>
          <p:nvPr>
            <p:ph type="body" sz="quarter" idx="15"/>
          </p:nvPr>
        </p:nvSpPr>
        <p:spPr/>
        <p:txBody>
          <a:bodyPr/>
          <a:lstStyle/>
          <a:p>
            <a:r>
              <a:rPr lang="en-US" dirty="0"/>
              <a:t>Agenda</a:t>
            </a:r>
            <a:endParaRPr lang="en-NL" dirty="0"/>
          </a:p>
        </p:txBody>
      </p:sp>
      <p:sp>
        <p:nvSpPr>
          <p:cNvPr id="67" name="Text Placeholder 66">
            <a:extLst>
              <a:ext uri="{FF2B5EF4-FFF2-40B4-BE49-F238E27FC236}">
                <a16:creationId xmlns:a16="http://schemas.microsoft.com/office/drawing/2014/main" id="{78984C7A-5008-28E6-5702-28CAB7215194}"/>
              </a:ext>
            </a:extLst>
          </p:cNvPr>
          <p:cNvSpPr>
            <a:spLocks noGrp="1"/>
          </p:cNvSpPr>
          <p:nvPr>
            <p:ph type="body" sz="quarter" idx="10"/>
          </p:nvPr>
        </p:nvSpPr>
        <p:spPr>
          <a:xfrm>
            <a:off x="4277360" y="834891"/>
            <a:ext cx="7772400" cy="5519609"/>
          </a:xfrm>
        </p:spPr>
        <p:txBody>
          <a:bodyPr/>
          <a:lstStyle/>
          <a:p>
            <a:pPr lvl="1">
              <a:buFont typeface="Arial" panose="020B0604020202020204" pitchFamily="34" charset="0"/>
              <a:buChar char="•"/>
            </a:pPr>
            <a:r>
              <a:rPr lang="en-US" dirty="0"/>
              <a:t>Introduction</a:t>
            </a:r>
          </a:p>
          <a:p>
            <a:pPr lvl="1">
              <a:buFont typeface="Arial" panose="020B0604020202020204" pitchFamily="34" charset="0"/>
              <a:buChar char="•"/>
            </a:pPr>
            <a:r>
              <a:rPr lang="en-US" dirty="0"/>
              <a:t>A specific example</a:t>
            </a:r>
          </a:p>
          <a:p>
            <a:pPr lvl="1">
              <a:buFont typeface="Arial" panose="020B0604020202020204" pitchFamily="34" charset="0"/>
              <a:buChar char="•"/>
            </a:pPr>
            <a:r>
              <a:rPr lang="en-US" dirty="0"/>
              <a:t>Why these specific Pickup Locations appear</a:t>
            </a:r>
            <a:endParaRPr lang="en-NL" dirty="0"/>
          </a:p>
          <a:p>
            <a:pPr lvl="1">
              <a:buFont typeface="Arial" panose="020B0604020202020204" pitchFamily="34" charset="0"/>
              <a:buChar char="•"/>
            </a:pPr>
            <a:r>
              <a:rPr lang="en-US" dirty="0"/>
              <a:t>Library Relations</a:t>
            </a:r>
          </a:p>
          <a:p>
            <a:pPr lvl="1">
              <a:buFont typeface="Arial" panose="020B0604020202020204" pitchFamily="34" charset="0"/>
              <a:buChar char="•"/>
            </a:pPr>
            <a:r>
              <a:rPr lang="en-US" dirty="0"/>
              <a:t>Two important related comments</a:t>
            </a:r>
          </a:p>
        </p:txBody>
      </p:sp>
      <p:sp>
        <p:nvSpPr>
          <p:cNvPr id="70" name="Slide Number Placeholder 5">
            <a:extLst>
              <a:ext uri="{FF2B5EF4-FFF2-40B4-BE49-F238E27FC236}">
                <a16:creationId xmlns:a16="http://schemas.microsoft.com/office/drawing/2014/main" id="{A452E421-8A92-8A3D-5E06-45CA79FCD220}"/>
              </a:ext>
            </a:extLst>
          </p:cNvPr>
          <p:cNvSpPr txBox="1">
            <a:spLocks/>
          </p:cNvSpPr>
          <p:nvPr/>
        </p:nvSpPr>
        <p:spPr>
          <a:xfrm>
            <a:off x="11671500" y="6465692"/>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2</a:t>
            </a:fld>
            <a:endParaRPr lang="en-GB"/>
          </a:p>
        </p:txBody>
      </p:sp>
    </p:spTree>
    <p:extLst>
      <p:ext uri="{BB962C8B-B14F-4D97-AF65-F5344CB8AC3E}">
        <p14:creationId xmlns:p14="http://schemas.microsoft.com/office/powerpoint/2010/main" val="815051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8A6D7-75EC-6772-582C-54826B46AA5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B3039FB-EBE5-7A72-4125-0EB87058DED2}"/>
              </a:ext>
            </a:extLst>
          </p:cNvPr>
          <p:cNvSpPr>
            <a:spLocks noGrp="1"/>
          </p:cNvSpPr>
          <p:nvPr>
            <p:ph type="title"/>
          </p:nvPr>
        </p:nvSpPr>
        <p:spPr/>
        <p:txBody>
          <a:bodyPr/>
          <a:lstStyle/>
          <a:p>
            <a:r>
              <a:rPr lang="en-US" dirty="0"/>
              <a:t>Library Relations</a:t>
            </a:r>
            <a:endParaRPr lang="en-NL" dirty="0"/>
          </a:p>
        </p:txBody>
      </p:sp>
      <p:sp>
        <p:nvSpPr>
          <p:cNvPr id="9" name="Slide Number Placeholder 5">
            <a:extLst>
              <a:ext uri="{FF2B5EF4-FFF2-40B4-BE49-F238E27FC236}">
                <a16:creationId xmlns:a16="http://schemas.microsoft.com/office/drawing/2014/main" id="{9B77741B-CA78-A61F-ADE7-03EE1DCC4F8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a:p>
        </p:txBody>
      </p:sp>
      <p:sp>
        <p:nvSpPr>
          <p:cNvPr id="11" name="Content Placeholder 10">
            <a:extLst>
              <a:ext uri="{FF2B5EF4-FFF2-40B4-BE49-F238E27FC236}">
                <a16:creationId xmlns:a16="http://schemas.microsoft.com/office/drawing/2014/main" id="{FC164EA8-AE21-67B5-C46B-8D44173E5D36}"/>
              </a:ext>
            </a:extLst>
          </p:cNvPr>
          <p:cNvSpPr>
            <a:spLocks noGrp="1"/>
          </p:cNvSpPr>
          <p:nvPr>
            <p:ph sz="quarter" idx="13"/>
          </p:nvPr>
        </p:nvSpPr>
        <p:spPr>
          <a:xfrm>
            <a:off x="370663" y="1131352"/>
            <a:ext cx="11335783" cy="748248"/>
          </a:xfrm>
        </p:spPr>
        <p:txBody>
          <a:bodyPr/>
          <a:lstStyle/>
          <a:p>
            <a:r>
              <a:rPr lang="en-US" dirty="0"/>
              <a:t>As a test, we will now add "Physics Library" with relationship "Deliver To" for the "Main Library"</a:t>
            </a:r>
            <a:endParaRPr lang="en-US" sz="1800" dirty="0"/>
          </a:p>
        </p:txBody>
      </p:sp>
      <p:pic>
        <p:nvPicPr>
          <p:cNvPr id="14" name="Picture 13">
            <a:extLst>
              <a:ext uri="{FF2B5EF4-FFF2-40B4-BE49-F238E27FC236}">
                <a16:creationId xmlns:a16="http://schemas.microsoft.com/office/drawing/2014/main" id="{83C4FB10-09D4-709F-7DCB-20DE329B2B02}"/>
              </a:ext>
            </a:extLst>
          </p:cNvPr>
          <p:cNvPicPr>
            <a:picLocks noChangeAspect="1"/>
          </p:cNvPicPr>
          <p:nvPr/>
        </p:nvPicPr>
        <p:blipFill>
          <a:blip r:embed="rId2"/>
          <a:stretch>
            <a:fillRect/>
          </a:stretch>
        </p:blipFill>
        <p:spPr>
          <a:xfrm>
            <a:off x="716006" y="1660205"/>
            <a:ext cx="10714090" cy="4505268"/>
          </a:xfrm>
          <a:prstGeom prst="rect">
            <a:avLst/>
          </a:prstGeom>
          <a:ln>
            <a:solidFill>
              <a:schemeClr val="tx1"/>
            </a:solidFill>
          </a:ln>
        </p:spPr>
      </p:pic>
      <p:sp>
        <p:nvSpPr>
          <p:cNvPr id="15" name="Rectangle 14">
            <a:extLst>
              <a:ext uri="{FF2B5EF4-FFF2-40B4-BE49-F238E27FC236}">
                <a16:creationId xmlns:a16="http://schemas.microsoft.com/office/drawing/2014/main" id="{84FA138F-5D74-A09E-BA00-F38A5F3452C0}"/>
              </a:ext>
            </a:extLst>
          </p:cNvPr>
          <p:cNvSpPr/>
          <p:nvPr/>
        </p:nvSpPr>
        <p:spPr>
          <a:xfrm>
            <a:off x="9601200" y="2518222"/>
            <a:ext cx="934720" cy="27282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Rectangle 15">
            <a:extLst>
              <a:ext uri="{FF2B5EF4-FFF2-40B4-BE49-F238E27FC236}">
                <a16:creationId xmlns:a16="http://schemas.microsoft.com/office/drawing/2014/main" id="{CC49077A-76A2-2221-C0D8-902B6796547D}"/>
              </a:ext>
            </a:extLst>
          </p:cNvPr>
          <p:cNvSpPr/>
          <p:nvPr/>
        </p:nvSpPr>
        <p:spPr>
          <a:xfrm>
            <a:off x="8432800" y="3159760"/>
            <a:ext cx="822960" cy="2235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8" name="Rectangle 17">
            <a:extLst>
              <a:ext uri="{FF2B5EF4-FFF2-40B4-BE49-F238E27FC236}">
                <a16:creationId xmlns:a16="http://schemas.microsoft.com/office/drawing/2014/main" id="{949BD27C-7012-CAEC-03D1-8D807CC4E500}"/>
              </a:ext>
            </a:extLst>
          </p:cNvPr>
          <p:cNvSpPr/>
          <p:nvPr/>
        </p:nvSpPr>
        <p:spPr>
          <a:xfrm>
            <a:off x="8519160" y="4196080"/>
            <a:ext cx="670560" cy="2235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9" name="Rectangle 18">
            <a:extLst>
              <a:ext uri="{FF2B5EF4-FFF2-40B4-BE49-F238E27FC236}">
                <a16:creationId xmlns:a16="http://schemas.microsoft.com/office/drawing/2014/main" id="{5562D3AD-B397-2759-90BB-7631C726732B}"/>
              </a:ext>
            </a:extLst>
          </p:cNvPr>
          <p:cNvSpPr/>
          <p:nvPr/>
        </p:nvSpPr>
        <p:spPr>
          <a:xfrm>
            <a:off x="9438640" y="5610554"/>
            <a:ext cx="934720" cy="27282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0" name="Rectangle 19">
            <a:extLst>
              <a:ext uri="{FF2B5EF4-FFF2-40B4-BE49-F238E27FC236}">
                <a16:creationId xmlns:a16="http://schemas.microsoft.com/office/drawing/2014/main" id="{BB76D18C-78BA-E9B6-CA8F-E222BA0E0E36}"/>
              </a:ext>
            </a:extLst>
          </p:cNvPr>
          <p:cNvSpPr/>
          <p:nvPr/>
        </p:nvSpPr>
        <p:spPr>
          <a:xfrm>
            <a:off x="934720" y="1660205"/>
            <a:ext cx="1463040" cy="32099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973885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FA3C2-6AE8-4FC5-1592-36236F50CE8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100C46A-B227-8D0F-FD5B-2D578C8A874D}"/>
              </a:ext>
            </a:extLst>
          </p:cNvPr>
          <p:cNvPicPr>
            <a:picLocks noChangeAspect="1"/>
          </p:cNvPicPr>
          <p:nvPr/>
        </p:nvPicPr>
        <p:blipFill>
          <a:blip r:embed="rId2"/>
          <a:stretch>
            <a:fillRect/>
          </a:stretch>
        </p:blipFill>
        <p:spPr>
          <a:xfrm>
            <a:off x="0" y="1784822"/>
            <a:ext cx="12192000" cy="3755715"/>
          </a:xfrm>
          <a:prstGeom prst="rect">
            <a:avLst/>
          </a:prstGeom>
          <a:ln>
            <a:solidFill>
              <a:schemeClr val="tx1"/>
            </a:solidFill>
          </a:ln>
        </p:spPr>
      </p:pic>
      <p:sp>
        <p:nvSpPr>
          <p:cNvPr id="10" name="Title 9">
            <a:extLst>
              <a:ext uri="{FF2B5EF4-FFF2-40B4-BE49-F238E27FC236}">
                <a16:creationId xmlns:a16="http://schemas.microsoft.com/office/drawing/2014/main" id="{E7307B10-78C1-A1A4-A9DA-20D461465FB4}"/>
              </a:ext>
            </a:extLst>
          </p:cNvPr>
          <p:cNvSpPr>
            <a:spLocks noGrp="1"/>
          </p:cNvSpPr>
          <p:nvPr>
            <p:ph type="title"/>
          </p:nvPr>
        </p:nvSpPr>
        <p:spPr/>
        <p:txBody>
          <a:bodyPr/>
          <a:lstStyle/>
          <a:p>
            <a:r>
              <a:rPr lang="en-US" dirty="0"/>
              <a:t>Library Relations</a:t>
            </a:r>
            <a:endParaRPr lang="en-NL" dirty="0"/>
          </a:p>
        </p:txBody>
      </p:sp>
      <p:sp>
        <p:nvSpPr>
          <p:cNvPr id="9" name="Slide Number Placeholder 5">
            <a:extLst>
              <a:ext uri="{FF2B5EF4-FFF2-40B4-BE49-F238E27FC236}">
                <a16:creationId xmlns:a16="http://schemas.microsoft.com/office/drawing/2014/main" id="{88F6A855-6D38-360A-06A5-BA5DD10CE88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a:p>
        </p:txBody>
      </p:sp>
      <p:sp>
        <p:nvSpPr>
          <p:cNvPr id="11" name="Content Placeholder 10">
            <a:extLst>
              <a:ext uri="{FF2B5EF4-FFF2-40B4-BE49-F238E27FC236}">
                <a16:creationId xmlns:a16="http://schemas.microsoft.com/office/drawing/2014/main" id="{BA5AC226-619E-E1A1-AFE1-4B2AA09C5F8B}"/>
              </a:ext>
            </a:extLst>
          </p:cNvPr>
          <p:cNvSpPr>
            <a:spLocks noGrp="1"/>
          </p:cNvSpPr>
          <p:nvPr>
            <p:ph sz="quarter" idx="13"/>
          </p:nvPr>
        </p:nvSpPr>
        <p:spPr>
          <a:xfrm>
            <a:off x="319863" y="1131352"/>
            <a:ext cx="11506377" cy="748248"/>
          </a:xfrm>
        </p:spPr>
        <p:txBody>
          <a:bodyPr/>
          <a:lstStyle/>
          <a:p>
            <a:r>
              <a:rPr lang="en-US" dirty="0"/>
              <a:t>The new relationship "Physics Library" with relationship "Deliver To" has been added for the "Main Library"</a:t>
            </a:r>
            <a:endParaRPr lang="en-US" sz="1800" dirty="0"/>
          </a:p>
        </p:txBody>
      </p:sp>
      <p:sp>
        <p:nvSpPr>
          <p:cNvPr id="14" name="Rectangle 13">
            <a:extLst>
              <a:ext uri="{FF2B5EF4-FFF2-40B4-BE49-F238E27FC236}">
                <a16:creationId xmlns:a16="http://schemas.microsoft.com/office/drawing/2014/main" id="{2F72AA4A-C9E9-3F01-FB7B-B00DD2A19170}"/>
              </a:ext>
            </a:extLst>
          </p:cNvPr>
          <p:cNvSpPr/>
          <p:nvPr/>
        </p:nvSpPr>
        <p:spPr>
          <a:xfrm>
            <a:off x="1036320" y="4175760"/>
            <a:ext cx="92456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8EC022CA-9C73-D4BE-A347-57EB706B432D}"/>
              </a:ext>
            </a:extLst>
          </p:cNvPr>
          <p:cNvSpPr/>
          <p:nvPr/>
        </p:nvSpPr>
        <p:spPr>
          <a:xfrm>
            <a:off x="5242560" y="4175760"/>
            <a:ext cx="45720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Rectangle 15">
            <a:extLst>
              <a:ext uri="{FF2B5EF4-FFF2-40B4-BE49-F238E27FC236}">
                <a16:creationId xmlns:a16="http://schemas.microsoft.com/office/drawing/2014/main" id="{E967132B-45E4-5B0F-2F82-AD09304EDA8C}"/>
              </a:ext>
            </a:extLst>
          </p:cNvPr>
          <p:cNvSpPr/>
          <p:nvPr/>
        </p:nvSpPr>
        <p:spPr>
          <a:xfrm>
            <a:off x="182880" y="1784822"/>
            <a:ext cx="1686560" cy="36909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709008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2C56F-EAF1-2348-6BBE-AF92F8DB0D6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EF23371-1C37-E816-6B9E-C50019823556}"/>
              </a:ext>
            </a:extLst>
          </p:cNvPr>
          <p:cNvPicPr>
            <a:picLocks noChangeAspect="1"/>
          </p:cNvPicPr>
          <p:nvPr/>
        </p:nvPicPr>
        <p:blipFill>
          <a:blip r:embed="rId2"/>
          <a:stretch>
            <a:fillRect/>
          </a:stretch>
        </p:blipFill>
        <p:spPr>
          <a:xfrm>
            <a:off x="3718560" y="2245360"/>
            <a:ext cx="5037008" cy="4328782"/>
          </a:xfrm>
          <a:prstGeom prst="rect">
            <a:avLst/>
          </a:prstGeom>
          <a:ln>
            <a:solidFill>
              <a:schemeClr val="tx1"/>
            </a:solidFill>
          </a:ln>
        </p:spPr>
      </p:pic>
      <p:sp>
        <p:nvSpPr>
          <p:cNvPr id="10" name="Title 9">
            <a:extLst>
              <a:ext uri="{FF2B5EF4-FFF2-40B4-BE49-F238E27FC236}">
                <a16:creationId xmlns:a16="http://schemas.microsoft.com/office/drawing/2014/main" id="{A7AF77ED-A734-9B5E-CF3E-F51B67F8F91C}"/>
              </a:ext>
            </a:extLst>
          </p:cNvPr>
          <p:cNvSpPr>
            <a:spLocks noGrp="1"/>
          </p:cNvSpPr>
          <p:nvPr>
            <p:ph type="title"/>
          </p:nvPr>
        </p:nvSpPr>
        <p:spPr/>
        <p:txBody>
          <a:bodyPr/>
          <a:lstStyle/>
          <a:p>
            <a:r>
              <a:rPr lang="en-US" dirty="0"/>
              <a:t>Library Relations</a:t>
            </a:r>
            <a:endParaRPr lang="en-NL" dirty="0"/>
          </a:p>
        </p:txBody>
      </p:sp>
      <p:sp>
        <p:nvSpPr>
          <p:cNvPr id="9" name="Slide Number Placeholder 5">
            <a:extLst>
              <a:ext uri="{FF2B5EF4-FFF2-40B4-BE49-F238E27FC236}">
                <a16:creationId xmlns:a16="http://schemas.microsoft.com/office/drawing/2014/main" id="{24DDD6E3-DD09-98EC-977C-44EF084A153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22</a:t>
            </a:fld>
            <a:endParaRPr lang="en-GB"/>
          </a:p>
        </p:txBody>
      </p:sp>
      <p:sp>
        <p:nvSpPr>
          <p:cNvPr id="11" name="Content Placeholder 10">
            <a:extLst>
              <a:ext uri="{FF2B5EF4-FFF2-40B4-BE49-F238E27FC236}">
                <a16:creationId xmlns:a16="http://schemas.microsoft.com/office/drawing/2014/main" id="{4BFFCEB1-1B65-23BC-99DC-D7C1D3919432}"/>
              </a:ext>
            </a:extLst>
          </p:cNvPr>
          <p:cNvSpPr>
            <a:spLocks noGrp="1"/>
          </p:cNvSpPr>
          <p:nvPr>
            <p:ph sz="quarter" idx="13"/>
          </p:nvPr>
        </p:nvSpPr>
        <p:spPr>
          <a:xfrm>
            <a:off x="370663" y="1131352"/>
            <a:ext cx="11335783" cy="1114008"/>
          </a:xfrm>
        </p:spPr>
        <p:txBody>
          <a:bodyPr/>
          <a:lstStyle/>
          <a:p>
            <a:r>
              <a:rPr lang="en-US" dirty="0"/>
              <a:t>Now Physics Library also appears as a Pickup Location when requesting an item from Main Library.</a:t>
            </a:r>
          </a:p>
          <a:p>
            <a:r>
              <a:rPr lang="en-US" sz="1800" dirty="0"/>
              <a:t>This is because "Pickup Locations = Anywhere" is in the corresponding TOU and "Physics Library" was added with a "Deliver To" attribute to the Library Relations of the Main Library </a:t>
            </a:r>
          </a:p>
        </p:txBody>
      </p:sp>
      <p:sp>
        <p:nvSpPr>
          <p:cNvPr id="2" name="Rectangle 1">
            <a:extLst>
              <a:ext uri="{FF2B5EF4-FFF2-40B4-BE49-F238E27FC236}">
                <a16:creationId xmlns:a16="http://schemas.microsoft.com/office/drawing/2014/main" id="{35C17BD5-BA65-1DD2-5F7E-4E2D0DCA6315}"/>
              </a:ext>
            </a:extLst>
          </p:cNvPr>
          <p:cNvSpPr/>
          <p:nvPr/>
        </p:nvSpPr>
        <p:spPr>
          <a:xfrm>
            <a:off x="5067721" y="5566997"/>
            <a:ext cx="845400" cy="23436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651390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E476E-811B-978D-1C30-90D75D492D7D}"/>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DE2A2B99-B01F-56C4-E91D-E402363CB502}"/>
              </a:ext>
            </a:extLst>
          </p:cNvPr>
          <p:cNvSpPr>
            <a:spLocks noGrp="1"/>
          </p:cNvSpPr>
          <p:nvPr>
            <p:ph type="body" sz="quarter" idx="16"/>
          </p:nvPr>
        </p:nvSpPr>
        <p:spPr>
          <a:xfrm>
            <a:off x="1509823" y="1934977"/>
            <a:ext cx="9122735" cy="1567891"/>
          </a:xfrm>
        </p:spPr>
        <p:txBody>
          <a:bodyPr/>
          <a:lstStyle/>
          <a:p>
            <a:r>
              <a:rPr lang="en-US" dirty="0"/>
              <a:t>Two important related comments</a:t>
            </a:r>
            <a:endParaRPr lang="en-NL" dirty="0"/>
          </a:p>
        </p:txBody>
      </p:sp>
      <p:sp>
        <p:nvSpPr>
          <p:cNvPr id="18" name="Slide Number Placeholder 5">
            <a:extLst>
              <a:ext uri="{FF2B5EF4-FFF2-40B4-BE49-F238E27FC236}">
                <a16:creationId xmlns:a16="http://schemas.microsoft.com/office/drawing/2014/main" id="{52080489-57A2-8537-0601-18A5A936F578}"/>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23</a:t>
            </a:fld>
            <a:endParaRPr lang="en-GB">
              <a:solidFill>
                <a:schemeClr val="bg1"/>
              </a:solidFill>
            </a:endParaRPr>
          </a:p>
        </p:txBody>
      </p:sp>
    </p:spTree>
    <p:extLst>
      <p:ext uri="{BB962C8B-B14F-4D97-AF65-F5344CB8AC3E}">
        <p14:creationId xmlns:p14="http://schemas.microsoft.com/office/powerpoint/2010/main" val="1264584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32C80-D397-41F3-140E-8A0BF7409FC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56192DD-DB34-0F1A-59DD-939047F9BD2D}"/>
              </a:ext>
            </a:extLst>
          </p:cNvPr>
          <p:cNvPicPr>
            <a:picLocks noChangeAspect="1"/>
          </p:cNvPicPr>
          <p:nvPr/>
        </p:nvPicPr>
        <p:blipFill>
          <a:blip r:embed="rId2"/>
          <a:stretch>
            <a:fillRect/>
          </a:stretch>
        </p:blipFill>
        <p:spPr>
          <a:xfrm>
            <a:off x="3606799" y="2948151"/>
            <a:ext cx="5369881" cy="3630537"/>
          </a:xfrm>
          <a:prstGeom prst="rect">
            <a:avLst/>
          </a:prstGeom>
          <a:ln>
            <a:solidFill>
              <a:schemeClr val="tx1"/>
            </a:solidFill>
          </a:ln>
        </p:spPr>
      </p:pic>
      <p:sp>
        <p:nvSpPr>
          <p:cNvPr id="10" name="Title 9">
            <a:extLst>
              <a:ext uri="{FF2B5EF4-FFF2-40B4-BE49-F238E27FC236}">
                <a16:creationId xmlns:a16="http://schemas.microsoft.com/office/drawing/2014/main" id="{B1A50B08-8C8B-3334-1BF8-C4933BBD4C42}"/>
              </a:ext>
            </a:extLst>
          </p:cNvPr>
          <p:cNvSpPr>
            <a:spLocks noGrp="1"/>
          </p:cNvSpPr>
          <p:nvPr>
            <p:ph type="title"/>
          </p:nvPr>
        </p:nvSpPr>
        <p:spPr/>
        <p:txBody>
          <a:bodyPr/>
          <a:lstStyle/>
          <a:p>
            <a:r>
              <a:rPr lang="en-US" dirty="0"/>
              <a:t>Two important related comments</a:t>
            </a:r>
            <a:endParaRPr lang="en-NL" dirty="0"/>
          </a:p>
        </p:txBody>
      </p:sp>
      <p:sp>
        <p:nvSpPr>
          <p:cNvPr id="9" name="Slide Number Placeholder 5">
            <a:extLst>
              <a:ext uri="{FF2B5EF4-FFF2-40B4-BE49-F238E27FC236}">
                <a16:creationId xmlns:a16="http://schemas.microsoft.com/office/drawing/2014/main" id="{8F72EE11-71F8-E130-6DBA-F3AFB4E8E32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24</a:t>
            </a:fld>
            <a:endParaRPr lang="en-GB"/>
          </a:p>
        </p:txBody>
      </p:sp>
      <p:sp>
        <p:nvSpPr>
          <p:cNvPr id="11" name="Content Placeholder 10">
            <a:extLst>
              <a:ext uri="{FF2B5EF4-FFF2-40B4-BE49-F238E27FC236}">
                <a16:creationId xmlns:a16="http://schemas.microsoft.com/office/drawing/2014/main" id="{99961A8E-4AE9-B1C5-2F6F-99FDD7D691B2}"/>
              </a:ext>
            </a:extLst>
          </p:cNvPr>
          <p:cNvSpPr>
            <a:spLocks noGrp="1"/>
          </p:cNvSpPr>
          <p:nvPr>
            <p:ph sz="quarter" idx="13"/>
          </p:nvPr>
        </p:nvSpPr>
        <p:spPr>
          <a:xfrm>
            <a:off x="370663" y="1131352"/>
            <a:ext cx="11335783" cy="1682968"/>
          </a:xfrm>
        </p:spPr>
        <p:txBody>
          <a:bodyPr/>
          <a:lstStyle/>
          <a:p>
            <a:r>
              <a:rPr lang="en-US" dirty="0"/>
              <a:t>When we added the "Physics Library" to the "Library Relations" of the "Main Library" with attribute "Deliver To" this was actually not enough to determine that the "Physics Library" would appear as a pickup location when creating a request for an item in the Main Library.</a:t>
            </a:r>
          </a:p>
          <a:p>
            <a:r>
              <a:rPr lang="en-US" dirty="0"/>
              <a:t>We also need to ensure that the library which will be a "Pickup Location" (in this case the "Physics Library" will also have a circulation desk defined as "Primary"</a:t>
            </a:r>
          </a:p>
        </p:txBody>
      </p:sp>
      <p:sp>
        <p:nvSpPr>
          <p:cNvPr id="4" name="Rectangle 3">
            <a:extLst>
              <a:ext uri="{FF2B5EF4-FFF2-40B4-BE49-F238E27FC236}">
                <a16:creationId xmlns:a16="http://schemas.microsoft.com/office/drawing/2014/main" id="{3331BF4F-3538-761B-C91C-580E200F065B}"/>
              </a:ext>
            </a:extLst>
          </p:cNvPr>
          <p:cNvSpPr/>
          <p:nvPr/>
        </p:nvSpPr>
        <p:spPr>
          <a:xfrm>
            <a:off x="4574103" y="4417891"/>
            <a:ext cx="698938" cy="25570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126487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D45EB-1DF8-4032-E721-9E1DCF768E9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7245507-B708-4434-2FD4-04EC2F8D52BA}"/>
              </a:ext>
            </a:extLst>
          </p:cNvPr>
          <p:cNvSpPr>
            <a:spLocks noGrp="1"/>
          </p:cNvSpPr>
          <p:nvPr>
            <p:ph type="title"/>
          </p:nvPr>
        </p:nvSpPr>
        <p:spPr/>
        <p:txBody>
          <a:bodyPr/>
          <a:lstStyle/>
          <a:p>
            <a:r>
              <a:rPr lang="en-US" dirty="0"/>
              <a:t>Two important related comments</a:t>
            </a:r>
            <a:endParaRPr lang="en-NL" dirty="0"/>
          </a:p>
        </p:txBody>
      </p:sp>
      <p:sp>
        <p:nvSpPr>
          <p:cNvPr id="9" name="Slide Number Placeholder 5">
            <a:extLst>
              <a:ext uri="{FF2B5EF4-FFF2-40B4-BE49-F238E27FC236}">
                <a16:creationId xmlns:a16="http://schemas.microsoft.com/office/drawing/2014/main" id="{A64CC5B3-6A42-D5CA-774D-B70FC78EF47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a:p>
        </p:txBody>
      </p:sp>
      <p:sp>
        <p:nvSpPr>
          <p:cNvPr id="11" name="Content Placeholder 10">
            <a:extLst>
              <a:ext uri="{FF2B5EF4-FFF2-40B4-BE49-F238E27FC236}">
                <a16:creationId xmlns:a16="http://schemas.microsoft.com/office/drawing/2014/main" id="{E8B6656C-5391-2699-8688-2C0814DF4BFB}"/>
              </a:ext>
            </a:extLst>
          </p:cNvPr>
          <p:cNvSpPr>
            <a:spLocks noGrp="1"/>
          </p:cNvSpPr>
          <p:nvPr>
            <p:ph sz="quarter" idx="13"/>
          </p:nvPr>
        </p:nvSpPr>
        <p:spPr>
          <a:xfrm>
            <a:off x="370663" y="1131352"/>
            <a:ext cx="11335783" cy="1682968"/>
          </a:xfrm>
        </p:spPr>
        <p:txBody>
          <a:bodyPr/>
          <a:lstStyle/>
          <a:p>
            <a:r>
              <a:rPr lang="en-US" dirty="0"/>
              <a:t>As described at </a:t>
            </a:r>
            <a:r>
              <a:rPr lang="en-US" dirty="0">
                <a:hlinkClick r:id="rId2"/>
              </a:rPr>
              <a:t>Configurating Circulation Desks</a:t>
            </a:r>
            <a:r>
              <a:rPr lang="en-US" dirty="0"/>
              <a:t>, "Primary" means "circulation desk can perform check-out and check-in services for another library".</a:t>
            </a:r>
          </a:p>
          <a:p>
            <a:r>
              <a:rPr lang="en-US" dirty="0"/>
              <a:t>Therefore, if this is not checked for the "Physics Library" then the "Physics Library" will not appear as a request Pickup Location for an item which is in the "Physics Library"</a:t>
            </a:r>
          </a:p>
        </p:txBody>
      </p:sp>
    </p:spTree>
    <p:extLst>
      <p:ext uri="{BB962C8B-B14F-4D97-AF65-F5344CB8AC3E}">
        <p14:creationId xmlns:p14="http://schemas.microsoft.com/office/powerpoint/2010/main" val="1449502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24123-162E-EDFB-F6A6-2254306718C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9775153-1F5F-23E8-2F83-A9268B7CBF04}"/>
              </a:ext>
            </a:extLst>
          </p:cNvPr>
          <p:cNvSpPr>
            <a:spLocks noGrp="1"/>
          </p:cNvSpPr>
          <p:nvPr>
            <p:ph type="title"/>
          </p:nvPr>
        </p:nvSpPr>
        <p:spPr/>
        <p:txBody>
          <a:bodyPr/>
          <a:lstStyle/>
          <a:p>
            <a:r>
              <a:rPr lang="en-US" dirty="0"/>
              <a:t>Two important related comments</a:t>
            </a:r>
            <a:endParaRPr lang="en-NL" dirty="0"/>
          </a:p>
        </p:txBody>
      </p:sp>
      <p:sp>
        <p:nvSpPr>
          <p:cNvPr id="9" name="Slide Number Placeholder 5">
            <a:extLst>
              <a:ext uri="{FF2B5EF4-FFF2-40B4-BE49-F238E27FC236}">
                <a16:creationId xmlns:a16="http://schemas.microsoft.com/office/drawing/2014/main" id="{D1361096-A9BA-7FD3-3901-4B6E557195D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26</a:t>
            </a:fld>
            <a:endParaRPr lang="en-GB"/>
          </a:p>
        </p:txBody>
      </p:sp>
      <p:sp>
        <p:nvSpPr>
          <p:cNvPr id="11" name="Content Placeholder 10">
            <a:extLst>
              <a:ext uri="{FF2B5EF4-FFF2-40B4-BE49-F238E27FC236}">
                <a16:creationId xmlns:a16="http://schemas.microsoft.com/office/drawing/2014/main" id="{9EAD717B-17A5-60CF-9FE1-DFB10E579C8E}"/>
              </a:ext>
            </a:extLst>
          </p:cNvPr>
          <p:cNvSpPr>
            <a:spLocks noGrp="1"/>
          </p:cNvSpPr>
          <p:nvPr>
            <p:ph sz="quarter" idx="13"/>
          </p:nvPr>
        </p:nvSpPr>
        <p:spPr>
          <a:xfrm>
            <a:off x="370663" y="1131352"/>
            <a:ext cx="11335783" cy="1510248"/>
          </a:xfrm>
        </p:spPr>
        <p:txBody>
          <a:bodyPr/>
          <a:lstStyle/>
          <a:p>
            <a:r>
              <a:rPr lang="en-US" dirty="0"/>
              <a:t>Additionally, it is "logical" that each of the libraries which can be a "Pickup Location" will also have defined that they can "Circulate For" the library of the item.</a:t>
            </a:r>
          </a:p>
          <a:p>
            <a:r>
              <a:rPr lang="en-US" sz="1800" dirty="0"/>
              <a:t>For example, if we were to have the following </a:t>
            </a:r>
            <a:r>
              <a:rPr lang="en-US" dirty="0"/>
              <a:t>in the Physics Library it would mean that the item from the Main Library can be delivered there but not loaned.</a:t>
            </a:r>
            <a:endParaRPr lang="en-US" sz="1800" dirty="0"/>
          </a:p>
        </p:txBody>
      </p:sp>
      <p:pic>
        <p:nvPicPr>
          <p:cNvPr id="5" name="Picture 4">
            <a:extLst>
              <a:ext uri="{FF2B5EF4-FFF2-40B4-BE49-F238E27FC236}">
                <a16:creationId xmlns:a16="http://schemas.microsoft.com/office/drawing/2014/main" id="{AD1680A9-9E4F-0AEB-B1C2-5ABFB1225861}"/>
              </a:ext>
            </a:extLst>
          </p:cNvPr>
          <p:cNvPicPr>
            <a:picLocks noChangeAspect="1"/>
          </p:cNvPicPr>
          <p:nvPr/>
        </p:nvPicPr>
        <p:blipFill>
          <a:blip r:embed="rId2"/>
          <a:stretch>
            <a:fillRect/>
          </a:stretch>
        </p:blipFill>
        <p:spPr>
          <a:xfrm>
            <a:off x="0" y="2621431"/>
            <a:ext cx="12192000" cy="2671778"/>
          </a:xfrm>
          <a:prstGeom prst="rect">
            <a:avLst/>
          </a:prstGeom>
          <a:ln>
            <a:solidFill>
              <a:schemeClr val="tx1"/>
            </a:solidFill>
          </a:ln>
        </p:spPr>
      </p:pic>
      <p:sp>
        <p:nvSpPr>
          <p:cNvPr id="6" name="Rectangle 5">
            <a:extLst>
              <a:ext uri="{FF2B5EF4-FFF2-40B4-BE49-F238E27FC236}">
                <a16:creationId xmlns:a16="http://schemas.microsoft.com/office/drawing/2014/main" id="{CFB5CC7A-61CC-E710-E7E2-913FFBED2849}"/>
              </a:ext>
            </a:extLst>
          </p:cNvPr>
          <p:cNvSpPr/>
          <p:nvPr/>
        </p:nvSpPr>
        <p:spPr>
          <a:xfrm>
            <a:off x="5699760" y="4622800"/>
            <a:ext cx="39624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5363F09A-0BDF-55E1-20AE-A16D3906FF25}"/>
              </a:ext>
            </a:extLst>
          </p:cNvPr>
          <p:cNvSpPr/>
          <p:nvPr/>
        </p:nvSpPr>
        <p:spPr>
          <a:xfrm>
            <a:off x="6685280" y="4622800"/>
            <a:ext cx="39624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39E30A39-36F9-7955-320A-9E54F8D48B60}"/>
              </a:ext>
            </a:extLst>
          </p:cNvPr>
          <p:cNvSpPr/>
          <p:nvPr/>
        </p:nvSpPr>
        <p:spPr>
          <a:xfrm>
            <a:off x="142240" y="2621431"/>
            <a:ext cx="2021840" cy="38592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TextBox 11">
            <a:extLst>
              <a:ext uri="{FF2B5EF4-FFF2-40B4-BE49-F238E27FC236}">
                <a16:creationId xmlns:a16="http://schemas.microsoft.com/office/drawing/2014/main" id="{20C7AB42-A722-927C-2911-ACE7D92BEBA3}"/>
              </a:ext>
            </a:extLst>
          </p:cNvPr>
          <p:cNvSpPr txBox="1"/>
          <p:nvPr/>
        </p:nvSpPr>
        <p:spPr>
          <a:xfrm>
            <a:off x="1690074" y="5477250"/>
            <a:ext cx="3562646" cy="1177550"/>
          </a:xfrm>
          <a:prstGeom prst="rect">
            <a:avLst/>
          </a:prstGeom>
          <a:solidFill>
            <a:srgbClr val="FFFF00"/>
          </a:solidFill>
          <a:ln>
            <a:solidFill>
              <a:schemeClr val="accent2"/>
            </a:solidFill>
          </a:ln>
        </p:spPr>
        <p:txBody>
          <a:bodyPr wrap="square" rtlCol="0">
            <a:noAutofit/>
          </a:bodyPr>
          <a:lstStyle/>
          <a:p>
            <a:pPr algn="l"/>
            <a:r>
              <a:rPr lang="en-US" sz="1400" dirty="0"/>
              <a:t>We are defining for "All" libraries instead of each specific one with different definitions.  This is not related to our specific issue, but we are in any case pointing out this possibility.</a:t>
            </a:r>
          </a:p>
        </p:txBody>
      </p:sp>
      <p:cxnSp>
        <p:nvCxnSpPr>
          <p:cNvPr id="14" name="Straight Arrow Connector 13">
            <a:extLst>
              <a:ext uri="{FF2B5EF4-FFF2-40B4-BE49-F238E27FC236}">
                <a16:creationId xmlns:a16="http://schemas.microsoft.com/office/drawing/2014/main" id="{1CB44FC2-E2A4-0184-690F-CF5BFE742435}"/>
              </a:ext>
            </a:extLst>
          </p:cNvPr>
          <p:cNvCxnSpPr>
            <a:cxnSpLocks/>
          </p:cNvCxnSpPr>
          <p:nvPr/>
        </p:nvCxnSpPr>
        <p:spPr>
          <a:xfrm flipH="1" flipV="1">
            <a:off x="1351280" y="4950197"/>
            <a:ext cx="314960" cy="5260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EB20C13-D03B-033E-7C46-47CB5C53ADB8}"/>
              </a:ext>
            </a:extLst>
          </p:cNvPr>
          <p:cNvSpPr txBox="1"/>
          <p:nvPr/>
        </p:nvSpPr>
        <p:spPr>
          <a:xfrm>
            <a:off x="6038554" y="3112778"/>
            <a:ext cx="3034326" cy="321302"/>
          </a:xfrm>
          <a:prstGeom prst="rect">
            <a:avLst/>
          </a:prstGeom>
          <a:solidFill>
            <a:srgbClr val="FFFF00"/>
          </a:solidFill>
          <a:ln>
            <a:solidFill>
              <a:schemeClr val="accent2"/>
            </a:solidFill>
          </a:ln>
        </p:spPr>
        <p:txBody>
          <a:bodyPr wrap="square" rtlCol="0">
            <a:noAutofit/>
          </a:bodyPr>
          <a:lstStyle/>
          <a:p>
            <a:pPr algn="l"/>
            <a:r>
              <a:rPr lang="en-US" sz="1400" dirty="0"/>
              <a:t>Now "Circulate For" is not checked</a:t>
            </a:r>
          </a:p>
        </p:txBody>
      </p:sp>
      <p:cxnSp>
        <p:nvCxnSpPr>
          <p:cNvPr id="17" name="Straight Arrow Connector 16">
            <a:extLst>
              <a:ext uri="{FF2B5EF4-FFF2-40B4-BE49-F238E27FC236}">
                <a16:creationId xmlns:a16="http://schemas.microsoft.com/office/drawing/2014/main" id="{82460B2E-5181-5F22-CB17-4C4A2D699B03}"/>
              </a:ext>
            </a:extLst>
          </p:cNvPr>
          <p:cNvCxnSpPr/>
          <p:nvPr/>
        </p:nvCxnSpPr>
        <p:spPr>
          <a:xfrm flipH="1">
            <a:off x="6868160" y="3439160"/>
            <a:ext cx="71120" cy="8991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155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BA305-EAEA-7074-7CA5-E4BE05FE29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1F9103-C0C9-5E8A-2A04-123DF69A456A}"/>
              </a:ext>
            </a:extLst>
          </p:cNvPr>
          <p:cNvPicPr>
            <a:picLocks noChangeAspect="1"/>
          </p:cNvPicPr>
          <p:nvPr/>
        </p:nvPicPr>
        <p:blipFill>
          <a:blip r:embed="rId2"/>
          <a:stretch>
            <a:fillRect/>
          </a:stretch>
        </p:blipFill>
        <p:spPr>
          <a:xfrm>
            <a:off x="189675" y="930852"/>
            <a:ext cx="11812649" cy="5382376"/>
          </a:xfrm>
          <a:prstGeom prst="rect">
            <a:avLst/>
          </a:prstGeom>
        </p:spPr>
      </p:pic>
      <p:sp>
        <p:nvSpPr>
          <p:cNvPr id="10" name="Title 9">
            <a:extLst>
              <a:ext uri="{FF2B5EF4-FFF2-40B4-BE49-F238E27FC236}">
                <a16:creationId xmlns:a16="http://schemas.microsoft.com/office/drawing/2014/main" id="{4CB89D67-D831-5E4A-B59F-B5BDBF238F59}"/>
              </a:ext>
            </a:extLst>
          </p:cNvPr>
          <p:cNvSpPr>
            <a:spLocks noGrp="1"/>
          </p:cNvSpPr>
          <p:nvPr>
            <p:ph type="title"/>
          </p:nvPr>
        </p:nvSpPr>
        <p:spPr/>
        <p:txBody>
          <a:bodyPr/>
          <a:lstStyle/>
          <a:p>
            <a:r>
              <a:rPr lang="en-US" dirty="0"/>
              <a:t>Two important related comments</a:t>
            </a:r>
            <a:endParaRPr lang="en-NL" dirty="0"/>
          </a:p>
        </p:txBody>
      </p:sp>
      <p:sp>
        <p:nvSpPr>
          <p:cNvPr id="9" name="Slide Number Placeholder 5">
            <a:extLst>
              <a:ext uri="{FF2B5EF4-FFF2-40B4-BE49-F238E27FC236}">
                <a16:creationId xmlns:a16="http://schemas.microsoft.com/office/drawing/2014/main" id="{C8C1FE1E-C2CC-3D8A-CD15-6BC907A2C57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27</a:t>
            </a:fld>
            <a:endParaRPr lang="en-GB"/>
          </a:p>
        </p:txBody>
      </p:sp>
      <p:sp>
        <p:nvSpPr>
          <p:cNvPr id="7" name="TextBox 6">
            <a:extLst>
              <a:ext uri="{FF2B5EF4-FFF2-40B4-BE49-F238E27FC236}">
                <a16:creationId xmlns:a16="http://schemas.microsoft.com/office/drawing/2014/main" id="{D5687553-0807-235E-0A91-7DBA35585725}"/>
              </a:ext>
            </a:extLst>
          </p:cNvPr>
          <p:cNvSpPr txBox="1"/>
          <p:nvPr/>
        </p:nvSpPr>
        <p:spPr>
          <a:xfrm>
            <a:off x="1420420" y="2214315"/>
            <a:ext cx="3111143" cy="755143"/>
          </a:xfrm>
          <a:prstGeom prst="rect">
            <a:avLst/>
          </a:prstGeom>
          <a:solidFill>
            <a:srgbClr val="FFFF00"/>
          </a:solidFill>
          <a:ln>
            <a:solidFill>
              <a:schemeClr val="tx1"/>
            </a:solidFill>
          </a:ln>
        </p:spPr>
        <p:txBody>
          <a:bodyPr wrap="square" rtlCol="0">
            <a:noAutofit/>
          </a:bodyPr>
          <a:lstStyle/>
          <a:p>
            <a:r>
              <a:rPr lang="en-US" sz="1400" dirty="0"/>
              <a:t>We would get this result when trying to loan an item from the Main Library at the Physics Library.</a:t>
            </a:r>
          </a:p>
        </p:txBody>
      </p:sp>
      <p:sp>
        <p:nvSpPr>
          <p:cNvPr id="8" name="Rectangle 7">
            <a:extLst>
              <a:ext uri="{FF2B5EF4-FFF2-40B4-BE49-F238E27FC236}">
                <a16:creationId xmlns:a16="http://schemas.microsoft.com/office/drawing/2014/main" id="{3437572E-BF68-CF9D-8FDD-1BD72AD0E461}"/>
              </a:ext>
            </a:extLst>
          </p:cNvPr>
          <p:cNvSpPr/>
          <p:nvPr/>
        </p:nvSpPr>
        <p:spPr>
          <a:xfrm>
            <a:off x="2600960" y="4643685"/>
            <a:ext cx="3495040" cy="46679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A0748120-2D70-E1D2-7637-057EA6396699}"/>
              </a:ext>
            </a:extLst>
          </p:cNvPr>
          <p:cNvSpPr/>
          <p:nvPr/>
        </p:nvSpPr>
        <p:spPr>
          <a:xfrm>
            <a:off x="10200640" y="930852"/>
            <a:ext cx="1586652" cy="49154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270820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24123-162E-EDFB-F6A6-2254306718C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24FF3BB-B23A-23DD-CAE8-635C1BB7890F}"/>
              </a:ext>
            </a:extLst>
          </p:cNvPr>
          <p:cNvPicPr>
            <a:picLocks noChangeAspect="1"/>
          </p:cNvPicPr>
          <p:nvPr/>
        </p:nvPicPr>
        <p:blipFill>
          <a:blip r:embed="rId2"/>
          <a:stretch>
            <a:fillRect/>
          </a:stretch>
        </p:blipFill>
        <p:spPr>
          <a:xfrm>
            <a:off x="0" y="2399022"/>
            <a:ext cx="12192000" cy="2608595"/>
          </a:xfrm>
          <a:prstGeom prst="rect">
            <a:avLst/>
          </a:prstGeom>
          <a:ln>
            <a:solidFill>
              <a:schemeClr val="tx1"/>
            </a:solidFill>
          </a:ln>
        </p:spPr>
      </p:pic>
      <p:sp>
        <p:nvSpPr>
          <p:cNvPr id="10" name="Title 9">
            <a:extLst>
              <a:ext uri="{FF2B5EF4-FFF2-40B4-BE49-F238E27FC236}">
                <a16:creationId xmlns:a16="http://schemas.microsoft.com/office/drawing/2014/main" id="{79775153-1F5F-23E8-2F83-A9268B7CBF04}"/>
              </a:ext>
            </a:extLst>
          </p:cNvPr>
          <p:cNvSpPr>
            <a:spLocks noGrp="1"/>
          </p:cNvSpPr>
          <p:nvPr>
            <p:ph type="title"/>
          </p:nvPr>
        </p:nvSpPr>
        <p:spPr/>
        <p:txBody>
          <a:bodyPr/>
          <a:lstStyle/>
          <a:p>
            <a:r>
              <a:rPr lang="en-US" dirty="0"/>
              <a:t>Two important related comments</a:t>
            </a:r>
            <a:endParaRPr lang="en-NL" dirty="0"/>
          </a:p>
        </p:txBody>
      </p:sp>
      <p:sp>
        <p:nvSpPr>
          <p:cNvPr id="9" name="Slide Number Placeholder 5">
            <a:extLst>
              <a:ext uri="{FF2B5EF4-FFF2-40B4-BE49-F238E27FC236}">
                <a16:creationId xmlns:a16="http://schemas.microsoft.com/office/drawing/2014/main" id="{D1361096-A9BA-7FD3-3901-4B6E557195D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28</a:t>
            </a:fld>
            <a:endParaRPr lang="en-GB"/>
          </a:p>
        </p:txBody>
      </p:sp>
      <p:sp>
        <p:nvSpPr>
          <p:cNvPr id="11" name="Content Placeholder 10">
            <a:extLst>
              <a:ext uri="{FF2B5EF4-FFF2-40B4-BE49-F238E27FC236}">
                <a16:creationId xmlns:a16="http://schemas.microsoft.com/office/drawing/2014/main" id="{9EAD717B-17A5-60CF-9FE1-DFB10E579C8E}"/>
              </a:ext>
            </a:extLst>
          </p:cNvPr>
          <p:cNvSpPr>
            <a:spLocks noGrp="1"/>
          </p:cNvSpPr>
          <p:nvPr>
            <p:ph sz="quarter" idx="13"/>
          </p:nvPr>
        </p:nvSpPr>
        <p:spPr>
          <a:xfrm>
            <a:off x="370663" y="1131352"/>
            <a:ext cx="11335783" cy="1510248"/>
          </a:xfrm>
        </p:spPr>
        <p:txBody>
          <a:bodyPr/>
          <a:lstStyle/>
          <a:p>
            <a:r>
              <a:rPr lang="en-US" dirty="0"/>
              <a:t>However,</a:t>
            </a:r>
            <a:r>
              <a:rPr lang="en-US" sz="1800" dirty="0"/>
              <a:t> if we were to have the following </a:t>
            </a:r>
            <a:r>
              <a:rPr lang="en-US" dirty="0"/>
              <a:t>in the Physics Library it would mean that the item from the Main Library can be delivered there </a:t>
            </a:r>
            <a:r>
              <a:rPr lang="en-US" b="1" dirty="0"/>
              <a:t>and also loaned</a:t>
            </a:r>
            <a:r>
              <a:rPr lang="en-US" dirty="0"/>
              <a:t>.</a:t>
            </a:r>
            <a:endParaRPr lang="en-US" sz="1800" dirty="0"/>
          </a:p>
        </p:txBody>
      </p:sp>
      <p:sp>
        <p:nvSpPr>
          <p:cNvPr id="6" name="Rectangle 5">
            <a:extLst>
              <a:ext uri="{FF2B5EF4-FFF2-40B4-BE49-F238E27FC236}">
                <a16:creationId xmlns:a16="http://schemas.microsoft.com/office/drawing/2014/main" id="{CFB5CC7A-61CC-E710-E7E2-913FFBED2849}"/>
              </a:ext>
            </a:extLst>
          </p:cNvPr>
          <p:cNvSpPr/>
          <p:nvPr/>
        </p:nvSpPr>
        <p:spPr>
          <a:xfrm>
            <a:off x="5699760" y="4419600"/>
            <a:ext cx="39624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5363F09A-0BDF-55E1-20AE-A16D3906FF25}"/>
              </a:ext>
            </a:extLst>
          </p:cNvPr>
          <p:cNvSpPr/>
          <p:nvPr/>
        </p:nvSpPr>
        <p:spPr>
          <a:xfrm>
            <a:off x="6685280" y="4419600"/>
            <a:ext cx="39624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39E30A39-36F9-7955-320A-9E54F8D48B60}"/>
              </a:ext>
            </a:extLst>
          </p:cNvPr>
          <p:cNvSpPr/>
          <p:nvPr/>
        </p:nvSpPr>
        <p:spPr>
          <a:xfrm>
            <a:off x="142240" y="2418231"/>
            <a:ext cx="2021840" cy="38592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TextBox 12">
            <a:extLst>
              <a:ext uri="{FF2B5EF4-FFF2-40B4-BE49-F238E27FC236}">
                <a16:creationId xmlns:a16="http://schemas.microsoft.com/office/drawing/2014/main" id="{C4DDE6CD-F80D-47FE-5ADB-8F80574F6DD4}"/>
              </a:ext>
            </a:extLst>
          </p:cNvPr>
          <p:cNvSpPr txBox="1"/>
          <p:nvPr/>
        </p:nvSpPr>
        <p:spPr>
          <a:xfrm>
            <a:off x="6038554" y="2919738"/>
            <a:ext cx="2804160" cy="326382"/>
          </a:xfrm>
          <a:prstGeom prst="rect">
            <a:avLst/>
          </a:prstGeom>
          <a:solidFill>
            <a:srgbClr val="FFFF00"/>
          </a:solidFill>
          <a:ln>
            <a:solidFill>
              <a:schemeClr val="accent2"/>
            </a:solidFill>
          </a:ln>
        </p:spPr>
        <p:txBody>
          <a:bodyPr wrap="square" rtlCol="0">
            <a:noAutofit/>
          </a:bodyPr>
          <a:lstStyle/>
          <a:p>
            <a:pPr algn="l"/>
            <a:r>
              <a:rPr lang="en-US" sz="1400" dirty="0"/>
              <a:t>Now "Circulate For" is checked</a:t>
            </a:r>
          </a:p>
        </p:txBody>
      </p:sp>
      <p:cxnSp>
        <p:nvCxnSpPr>
          <p:cNvPr id="15" name="Straight Arrow Connector 14">
            <a:extLst>
              <a:ext uri="{FF2B5EF4-FFF2-40B4-BE49-F238E27FC236}">
                <a16:creationId xmlns:a16="http://schemas.microsoft.com/office/drawing/2014/main" id="{0CC833F4-3F4F-C656-72D9-705F3CFDF059}"/>
              </a:ext>
            </a:extLst>
          </p:cNvPr>
          <p:cNvCxnSpPr/>
          <p:nvPr/>
        </p:nvCxnSpPr>
        <p:spPr>
          <a:xfrm flipH="1">
            <a:off x="6868160" y="3246120"/>
            <a:ext cx="71120" cy="8991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362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6D508-2978-6569-0A7A-EAAEE4EDBEA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3247B4C-A7F0-CBED-A409-94C3A17A5931}"/>
              </a:ext>
            </a:extLst>
          </p:cNvPr>
          <p:cNvSpPr>
            <a:spLocks noGrp="1"/>
          </p:cNvSpPr>
          <p:nvPr>
            <p:ph type="title"/>
          </p:nvPr>
        </p:nvSpPr>
        <p:spPr/>
        <p:txBody>
          <a:bodyPr/>
          <a:lstStyle/>
          <a:p>
            <a:r>
              <a:rPr lang="en-US" dirty="0"/>
              <a:t>Two important related comments</a:t>
            </a:r>
            <a:endParaRPr lang="en-NL" dirty="0"/>
          </a:p>
        </p:txBody>
      </p:sp>
      <p:sp>
        <p:nvSpPr>
          <p:cNvPr id="9" name="Slide Number Placeholder 5">
            <a:extLst>
              <a:ext uri="{FF2B5EF4-FFF2-40B4-BE49-F238E27FC236}">
                <a16:creationId xmlns:a16="http://schemas.microsoft.com/office/drawing/2014/main" id="{F9F4FB8F-AF1A-B40F-4812-02F23AA7337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29</a:t>
            </a:fld>
            <a:endParaRPr lang="en-GB"/>
          </a:p>
        </p:txBody>
      </p:sp>
      <p:sp>
        <p:nvSpPr>
          <p:cNvPr id="11" name="Content Placeholder 10">
            <a:extLst>
              <a:ext uri="{FF2B5EF4-FFF2-40B4-BE49-F238E27FC236}">
                <a16:creationId xmlns:a16="http://schemas.microsoft.com/office/drawing/2014/main" id="{97EB3910-3D08-3D9E-7D0D-CC1B8B8879F3}"/>
              </a:ext>
            </a:extLst>
          </p:cNvPr>
          <p:cNvSpPr>
            <a:spLocks noGrp="1"/>
          </p:cNvSpPr>
          <p:nvPr>
            <p:ph sz="quarter" idx="13"/>
          </p:nvPr>
        </p:nvSpPr>
        <p:spPr>
          <a:xfrm>
            <a:off x="370663" y="1131352"/>
            <a:ext cx="11335783" cy="748248"/>
          </a:xfrm>
        </p:spPr>
        <p:txBody>
          <a:bodyPr/>
          <a:lstStyle/>
          <a:p>
            <a:r>
              <a:rPr lang="en-US" dirty="0"/>
              <a:t>Now we can loan the item from the Main Library while at the Physics Library (we can loan it from the Physics Library and not only "Deliver To" the Physics Library).</a:t>
            </a:r>
            <a:endParaRPr lang="en-US" sz="1800" dirty="0"/>
          </a:p>
        </p:txBody>
      </p:sp>
      <p:pic>
        <p:nvPicPr>
          <p:cNvPr id="8" name="Picture 7">
            <a:extLst>
              <a:ext uri="{FF2B5EF4-FFF2-40B4-BE49-F238E27FC236}">
                <a16:creationId xmlns:a16="http://schemas.microsoft.com/office/drawing/2014/main" id="{167C0FB1-0E16-8858-8FEA-D111200CBA6A}"/>
              </a:ext>
            </a:extLst>
          </p:cNvPr>
          <p:cNvPicPr>
            <a:picLocks noChangeAspect="1"/>
          </p:cNvPicPr>
          <p:nvPr/>
        </p:nvPicPr>
        <p:blipFill>
          <a:blip r:embed="rId2"/>
          <a:stretch>
            <a:fillRect/>
          </a:stretch>
        </p:blipFill>
        <p:spPr>
          <a:xfrm>
            <a:off x="0" y="2235260"/>
            <a:ext cx="12192000" cy="3566039"/>
          </a:xfrm>
          <a:prstGeom prst="rect">
            <a:avLst/>
          </a:prstGeom>
          <a:ln>
            <a:solidFill>
              <a:schemeClr val="tx1"/>
            </a:solidFill>
          </a:ln>
        </p:spPr>
      </p:pic>
      <p:sp>
        <p:nvSpPr>
          <p:cNvPr id="12" name="Rectangle 11">
            <a:extLst>
              <a:ext uri="{FF2B5EF4-FFF2-40B4-BE49-F238E27FC236}">
                <a16:creationId xmlns:a16="http://schemas.microsoft.com/office/drawing/2014/main" id="{D65907B9-75B6-5B11-24A9-B04CDDDB5DEE}"/>
              </a:ext>
            </a:extLst>
          </p:cNvPr>
          <p:cNvSpPr/>
          <p:nvPr/>
        </p:nvSpPr>
        <p:spPr>
          <a:xfrm>
            <a:off x="8188960" y="2225040"/>
            <a:ext cx="1442720" cy="4064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2DF09985-897E-F1BD-B9E8-D430DAC3213B}"/>
              </a:ext>
            </a:extLst>
          </p:cNvPr>
          <p:cNvSpPr/>
          <p:nvPr/>
        </p:nvSpPr>
        <p:spPr>
          <a:xfrm>
            <a:off x="6512560" y="4480560"/>
            <a:ext cx="1574800" cy="1828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342ED8E3-414B-3617-7F94-629439681082}"/>
              </a:ext>
            </a:extLst>
          </p:cNvPr>
          <p:cNvSpPr/>
          <p:nvPr/>
        </p:nvSpPr>
        <p:spPr>
          <a:xfrm>
            <a:off x="6512560" y="4815840"/>
            <a:ext cx="2570480" cy="2032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444255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C7989-F812-F86C-2C34-6E5AEEC1D493}"/>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DF2B7710-AFA9-CE2A-10A1-B7F182A881B6}"/>
              </a:ext>
            </a:extLst>
          </p:cNvPr>
          <p:cNvSpPr>
            <a:spLocks noGrp="1"/>
          </p:cNvSpPr>
          <p:nvPr>
            <p:ph type="body" sz="quarter" idx="16"/>
          </p:nvPr>
        </p:nvSpPr>
        <p:spPr>
          <a:xfrm>
            <a:off x="1509823" y="1934977"/>
            <a:ext cx="9122735" cy="1567891"/>
          </a:xfrm>
        </p:spPr>
        <p:txBody>
          <a:bodyPr/>
          <a:lstStyle/>
          <a:p>
            <a:r>
              <a:rPr lang="en-US" dirty="0"/>
              <a:t>Introduction</a:t>
            </a:r>
          </a:p>
        </p:txBody>
      </p:sp>
      <p:sp>
        <p:nvSpPr>
          <p:cNvPr id="18" name="Slide Number Placeholder 5">
            <a:extLst>
              <a:ext uri="{FF2B5EF4-FFF2-40B4-BE49-F238E27FC236}">
                <a16:creationId xmlns:a16="http://schemas.microsoft.com/office/drawing/2014/main" id="{FF3D1D57-1162-150E-4192-F42BFCADCE5A}"/>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3</a:t>
            </a:fld>
            <a:endParaRPr lang="en-GB">
              <a:solidFill>
                <a:schemeClr val="bg1"/>
              </a:solidFill>
            </a:endParaRPr>
          </a:p>
        </p:txBody>
      </p:sp>
    </p:spTree>
    <p:extLst>
      <p:ext uri="{BB962C8B-B14F-4D97-AF65-F5344CB8AC3E}">
        <p14:creationId xmlns:p14="http://schemas.microsoft.com/office/powerpoint/2010/main" val="1992567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5A047ED-0DD0-A0D8-6D35-69A4F881D544}"/>
              </a:ext>
            </a:extLst>
          </p:cNvPr>
          <p:cNvSpPr txBox="1"/>
          <p:nvPr/>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chemeClr val="bg1"/>
                </a:solidFill>
                <a:latin typeface="+mj-lt"/>
              </a:rPr>
              <a:t>Thank You</a:t>
            </a:r>
            <a:endParaRPr lang="en-GB" sz="5400" b="1">
              <a:solidFill>
                <a:schemeClr val="bg1"/>
              </a:solidFill>
              <a:latin typeface="+mj-lt"/>
            </a:endParaRPr>
          </a:p>
        </p:txBody>
      </p:sp>
    </p:spTree>
    <p:extLst>
      <p:ext uri="{BB962C8B-B14F-4D97-AF65-F5344CB8AC3E}">
        <p14:creationId xmlns:p14="http://schemas.microsoft.com/office/powerpoint/2010/main" val="4272923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F132CB-F158-B976-4283-A86002EEEA4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756D964-1C98-F3BB-F3FF-4C74216F7599}"/>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E7E71A25-3AB6-CD13-0B76-4127EDEB56C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a:p>
        </p:txBody>
      </p:sp>
      <p:sp>
        <p:nvSpPr>
          <p:cNvPr id="11" name="Content Placeholder 10">
            <a:extLst>
              <a:ext uri="{FF2B5EF4-FFF2-40B4-BE49-F238E27FC236}">
                <a16:creationId xmlns:a16="http://schemas.microsoft.com/office/drawing/2014/main" id="{501AEF74-A2C2-5936-D2C5-7E69BE28EC47}"/>
              </a:ext>
            </a:extLst>
          </p:cNvPr>
          <p:cNvSpPr>
            <a:spLocks noGrp="1"/>
          </p:cNvSpPr>
          <p:nvPr>
            <p:ph sz="quarter" idx="13"/>
          </p:nvPr>
        </p:nvSpPr>
        <p:spPr>
          <a:xfrm>
            <a:off x="370663" y="1131352"/>
            <a:ext cx="11335783" cy="1093688"/>
          </a:xfrm>
        </p:spPr>
        <p:txBody>
          <a:bodyPr/>
          <a:lstStyle/>
          <a:p>
            <a:r>
              <a:rPr lang="en-US" dirty="0"/>
              <a:t>There are various options to define for the "Pickup Locations" in the terms of Use (TOU) of type "Request".</a:t>
            </a:r>
          </a:p>
          <a:p>
            <a:r>
              <a:rPr lang="en-US" dirty="0"/>
              <a:t>TOUs of type "Request" are visible at "Configuration &gt; Fulfillment &gt; Physical Fulfillment &gt; Terms of Use and Policies" then filter by "Terms Of Use Type: Request"</a:t>
            </a:r>
          </a:p>
        </p:txBody>
      </p:sp>
      <p:pic>
        <p:nvPicPr>
          <p:cNvPr id="3" name="Picture 2">
            <a:extLst>
              <a:ext uri="{FF2B5EF4-FFF2-40B4-BE49-F238E27FC236}">
                <a16:creationId xmlns:a16="http://schemas.microsoft.com/office/drawing/2014/main" id="{68049735-968C-CCAA-9D4F-37FF74C18344}"/>
              </a:ext>
            </a:extLst>
          </p:cNvPr>
          <p:cNvPicPr>
            <a:picLocks noChangeAspect="1"/>
          </p:cNvPicPr>
          <p:nvPr/>
        </p:nvPicPr>
        <p:blipFill>
          <a:blip r:embed="rId2"/>
          <a:stretch>
            <a:fillRect/>
          </a:stretch>
        </p:blipFill>
        <p:spPr>
          <a:xfrm>
            <a:off x="0" y="2343191"/>
            <a:ext cx="12192000" cy="3736258"/>
          </a:xfrm>
          <a:prstGeom prst="rect">
            <a:avLst/>
          </a:prstGeom>
          <a:ln>
            <a:solidFill>
              <a:schemeClr val="tx1"/>
            </a:solidFill>
          </a:ln>
        </p:spPr>
      </p:pic>
      <p:sp>
        <p:nvSpPr>
          <p:cNvPr id="4" name="Rectangle 3">
            <a:extLst>
              <a:ext uri="{FF2B5EF4-FFF2-40B4-BE49-F238E27FC236}">
                <a16:creationId xmlns:a16="http://schemas.microsoft.com/office/drawing/2014/main" id="{FD6AE220-45EC-27C2-E156-44CD67F820F5}"/>
              </a:ext>
            </a:extLst>
          </p:cNvPr>
          <p:cNvSpPr/>
          <p:nvPr/>
        </p:nvSpPr>
        <p:spPr>
          <a:xfrm>
            <a:off x="1026160" y="3764280"/>
            <a:ext cx="1188720" cy="2590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8FD8A0E3-1A58-9563-4ED4-6E10633E1DB2}"/>
              </a:ext>
            </a:extLst>
          </p:cNvPr>
          <p:cNvSpPr/>
          <p:nvPr/>
        </p:nvSpPr>
        <p:spPr>
          <a:xfrm>
            <a:off x="5608320" y="4094480"/>
            <a:ext cx="4490720" cy="17170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623821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BAB34C-A34C-4D9D-2558-97A732A9BC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75D5E5E-0D0B-1B59-59D6-9F9B6060D412}"/>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D127CE22-833F-0D21-E48C-C10BE861CA3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a:p>
        </p:txBody>
      </p:sp>
      <p:sp>
        <p:nvSpPr>
          <p:cNvPr id="11" name="Content Placeholder 10">
            <a:extLst>
              <a:ext uri="{FF2B5EF4-FFF2-40B4-BE49-F238E27FC236}">
                <a16:creationId xmlns:a16="http://schemas.microsoft.com/office/drawing/2014/main" id="{80A44AE9-1BE3-7BA2-EDB5-D75CCA8AFB34}"/>
              </a:ext>
            </a:extLst>
          </p:cNvPr>
          <p:cNvSpPr>
            <a:spLocks noGrp="1"/>
          </p:cNvSpPr>
          <p:nvPr>
            <p:ph sz="quarter" idx="13"/>
          </p:nvPr>
        </p:nvSpPr>
        <p:spPr>
          <a:xfrm>
            <a:off x="370663" y="1131352"/>
            <a:ext cx="11335783" cy="1205448"/>
          </a:xfrm>
        </p:spPr>
        <p:txBody>
          <a:bodyPr/>
          <a:lstStyle/>
          <a:p>
            <a:r>
              <a:rPr lang="en-US" dirty="0"/>
              <a:t>These "Pickup Locations" are defined as "Advanced Policy Configurations" of type  "Pickup Locations"</a:t>
            </a:r>
          </a:p>
          <a:p>
            <a:r>
              <a:rPr lang="en-US" dirty="0"/>
              <a:t>Advanced Policy Configurations of type  "Pickup Locations" are  visible at "Configuration &gt; Fulfillment &gt; Physical Fulfillment &gt; Advanced Policy Configuration" then filter by "Policy Type: Pickup Locations"</a:t>
            </a:r>
          </a:p>
        </p:txBody>
      </p:sp>
      <p:pic>
        <p:nvPicPr>
          <p:cNvPr id="3" name="Picture 2">
            <a:extLst>
              <a:ext uri="{FF2B5EF4-FFF2-40B4-BE49-F238E27FC236}">
                <a16:creationId xmlns:a16="http://schemas.microsoft.com/office/drawing/2014/main" id="{A3834E9A-F9DB-AB47-F5D6-1FE2370CCEC8}"/>
              </a:ext>
            </a:extLst>
          </p:cNvPr>
          <p:cNvPicPr>
            <a:picLocks noChangeAspect="1"/>
          </p:cNvPicPr>
          <p:nvPr/>
        </p:nvPicPr>
        <p:blipFill>
          <a:blip r:embed="rId2"/>
          <a:stretch>
            <a:fillRect/>
          </a:stretch>
        </p:blipFill>
        <p:spPr>
          <a:xfrm>
            <a:off x="0" y="2336800"/>
            <a:ext cx="12192000" cy="3872658"/>
          </a:xfrm>
          <a:prstGeom prst="rect">
            <a:avLst/>
          </a:prstGeom>
          <a:ln>
            <a:solidFill>
              <a:schemeClr val="tx1"/>
            </a:solidFill>
          </a:ln>
        </p:spPr>
      </p:pic>
      <p:sp>
        <p:nvSpPr>
          <p:cNvPr id="4" name="Rectangle 3">
            <a:extLst>
              <a:ext uri="{FF2B5EF4-FFF2-40B4-BE49-F238E27FC236}">
                <a16:creationId xmlns:a16="http://schemas.microsoft.com/office/drawing/2014/main" id="{DF78B9C4-AB48-46C9-4DD6-CDD9B45953DB}"/>
              </a:ext>
            </a:extLst>
          </p:cNvPr>
          <p:cNvSpPr/>
          <p:nvPr/>
        </p:nvSpPr>
        <p:spPr>
          <a:xfrm>
            <a:off x="3403600" y="3535680"/>
            <a:ext cx="2336800" cy="25908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651084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D20045-AF35-BEDF-1686-6A720D2504E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917ED69-550F-9DD0-6C0F-651F60701D28}"/>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1DE23A0E-671F-B6CC-4448-1F4874155B5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a:p>
        </p:txBody>
      </p:sp>
      <p:sp>
        <p:nvSpPr>
          <p:cNvPr id="11" name="Content Placeholder 10">
            <a:extLst>
              <a:ext uri="{FF2B5EF4-FFF2-40B4-BE49-F238E27FC236}">
                <a16:creationId xmlns:a16="http://schemas.microsoft.com/office/drawing/2014/main" id="{CC7D59DB-A950-67F3-1A4A-0F64284BF2FA}"/>
              </a:ext>
            </a:extLst>
          </p:cNvPr>
          <p:cNvSpPr>
            <a:spLocks noGrp="1"/>
          </p:cNvSpPr>
          <p:nvPr>
            <p:ph sz="quarter" idx="13"/>
          </p:nvPr>
        </p:nvSpPr>
        <p:spPr>
          <a:xfrm>
            <a:off x="370663" y="1131352"/>
            <a:ext cx="11335783" cy="1317208"/>
          </a:xfrm>
        </p:spPr>
        <p:txBody>
          <a:bodyPr/>
          <a:lstStyle/>
          <a:p>
            <a:r>
              <a:rPr lang="en-US" dirty="0"/>
              <a:t>In this presentation we will be focusing specifically on understanding the Policy Type "Pickup Locations" with value "Anywhere".</a:t>
            </a:r>
          </a:p>
          <a:p>
            <a:r>
              <a:rPr lang="en-US" dirty="0"/>
              <a:t>This exists for example in TOU "Requestable regardless of availability - pickup anywhere"</a:t>
            </a:r>
          </a:p>
        </p:txBody>
      </p:sp>
      <p:pic>
        <p:nvPicPr>
          <p:cNvPr id="3" name="Picture 2">
            <a:extLst>
              <a:ext uri="{FF2B5EF4-FFF2-40B4-BE49-F238E27FC236}">
                <a16:creationId xmlns:a16="http://schemas.microsoft.com/office/drawing/2014/main" id="{7B67F7AB-0221-29BB-4F19-A52205DBBBBE}"/>
              </a:ext>
            </a:extLst>
          </p:cNvPr>
          <p:cNvPicPr>
            <a:picLocks noChangeAspect="1"/>
          </p:cNvPicPr>
          <p:nvPr/>
        </p:nvPicPr>
        <p:blipFill>
          <a:blip r:embed="rId2"/>
          <a:stretch>
            <a:fillRect/>
          </a:stretch>
        </p:blipFill>
        <p:spPr>
          <a:xfrm>
            <a:off x="0" y="2405560"/>
            <a:ext cx="12192000" cy="3896000"/>
          </a:xfrm>
          <a:prstGeom prst="rect">
            <a:avLst/>
          </a:prstGeom>
          <a:ln>
            <a:solidFill>
              <a:schemeClr val="tx1"/>
            </a:solidFill>
          </a:ln>
        </p:spPr>
      </p:pic>
      <p:sp>
        <p:nvSpPr>
          <p:cNvPr id="4" name="Rectangle 3">
            <a:extLst>
              <a:ext uri="{FF2B5EF4-FFF2-40B4-BE49-F238E27FC236}">
                <a16:creationId xmlns:a16="http://schemas.microsoft.com/office/drawing/2014/main" id="{EA020A97-A91E-65CC-8A4C-D2F47E8CDC71}"/>
              </a:ext>
            </a:extLst>
          </p:cNvPr>
          <p:cNvSpPr/>
          <p:nvPr/>
        </p:nvSpPr>
        <p:spPr>
          <a:xfrm>
            <a:off x="1188720" y="3251200"/>
            <a:ext cx="3566160" cy="335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901A8F0F-6E43-C3E3-205B-3F2342B9A8E3}"/>
              </a:ext>
            </a:extLst>
          </p:cNvPr>
          <p:cNvSpPr/>
          <p:nvPr/>
        </p:nvSpPr>
        <p:spPr>
          <a:xfrm>
            <a:off x="1117600" y="5547360"/>
            <a:ext cx="1239520" cy="335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C09EF0E4-9F98-8A9F-1CC5-BBA9E8A1BB3D}"/>
              </a:ext>
            </a:extLst>
          </p:cNvPr>
          <p:cNvSpPr/>
          <p:nvPr/>
        </p:nvSpPr>
        <p:spPr>
          <a:xfrm>
            <a:off x="5598160" y="5547360"/>
            <a:ext cx="2743200" cy="335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205449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0BC27-B689-F0DF-6E72-D2C13829F677}"/>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B790DCBE-2A11-5033-EA60-1C8B5C728A59}"/>
              </a:ext>
            </a:extLst>
          </p:cNvPr>
          <p:cNvSpPr>
            <a:spLocks noGrp="1"/>
          </p:cNvSpPr>
          <p:nvPr>
            <p:ph type="body" sz="quarter" idx="16"/>
          </p:nvPr>
        </p:nvSpPr>
        <p:spPr>
          <a:xfrm>
            <a:off x="1" y="1934977"/>
            <a:ext cx="12192000" cy="1567891"/>
          </a:xfrm>
        </p:spPr>
        <p:txBody>
          <a:bodyPr/>
          <a:lstStyle/>
          <a:p>
            <a:r>
              <a:rPr lang="en-US" dirty="0"/>
              <a:t>A specific example</a:t>
            </a:r>
            <a:endParaRPr lang="en-NL" dirty="0"/>
          </a:p>
        </p:txBody>
      </p:sp>
      <p:sp>
        <p:nvSpPr>
          <p:cNvPr id="18" name="Slide Number Placeholder 5">
            <a:extLst>
              <a:ext uri="{FF2B5EF4-FFF2-40B4-BE49-F238E27FC236}">
                <a16:creationId xmlns:a16="http://schemas.microsoft.com/office/drawing/2014/main" id="{963E093A-72F0-D27F-3447-E499042F208F}"/>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7</a:t>
            </a:fld>
            <a:endParaRPr lang="en-GB">
              <a:solidFill>
                <a:schemeClr val="bg1"/>
              </a:solidFill>
            </a:endParaRPr>
          </a:p>
        </p:txBody>
      </p:sp>
    </p:spTree>
    <p:extLst>
      <p:ext uri="{BB962C8B-B14F-4D97-AF65-F5344CB8AC3E}">
        <p14:creationId xmlns:p14="http://schemas.microsoft.com/office/powerpoint/2010/main" val="686352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81B4-9665-636B-CB22-698CECC3669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DE65B9-8263-9994-158F-40028D78D068}"/>
              </a:ext>
            </a:extLst>
          </p:cNvPr>
          <p:cNvSpPr>
            <a:spLocks noGrp="1"/>
          </p:cNvSpPr>
          <p:nvPr>
            <p:ph type="title"/>
          </p:nvPr>
        </p:nvSpPr>
        <p:spPr/>
        <p:txBody>
          <a:bodyPr/>
          <a:lstStyle/>
          <a:p>
            <a:r>
              <a:rPr lang="en-US" dirty="0"/>
              <a:t>A specific example</a:t>
            </a:r>
            <a:endParaRPr lang="en-NL" dirty="0"/>
          </a:p>
        </p:txBody>
      </p:sp>
      <p:sp>
        <p:nvSpPr>
          <p:cNvPr id="9" name="Slide Number Placeholder 5">
            <a:extLst>
              <a:ext uri="{FF2B5EF4-FFF2-40B4-BE49-F238E27FC236}">
                <a16:creationId xmlns:a16="http://schemas.microsoft.com/office/drawing/2014/main" id="{FCC7D695-BC01-8557-A644-A4CC3FBE910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a:p>
        </p:txBody>
      </p:sp>
      <p:sp>
        <p:nvSpPr>
          <p:cNvPr id="11" name="Content Placeholder 10">
            <a:extLst>
              <a:ext uri="{FF2B5EF4-FFF2-40B4-BE49-F238E27FC236}">
                <a16:creationId xmlns:a16="http://schemas.microsoft.com/office/drawing/2014/main" id="{F23C31EA-7FAE-6481-E973-A388E50F84A0}"/>
              </a:ext>
            </a:extLst>
          </p:cNvPr>
          <p:cNvSpPr>
            <a:spLocks noGrp="1"/>
          </p:cNvSpPr>
          <p:nvPr>
            <p:ph sz="quarter" idx="13"/>
          </p:nvPr>
        </p:nvSpPr>
        <p:spPr>
          <a:xfrm>
            <a:off x="370663" y="1131351"/>
            <a:ext cx="11335783" cy="5106889"/>
          </a:xfrm>
        </p:spPr>
        <p:txBody>
          <a:bodyPr/>
          <a:lstStyle/>
          <a:p>
            <a:r>
              <a:rPr lang="en-US" dirty="0"/>
              <a:t>We will now look at a specific example, and this will help us to understand the request pickup locations and the library relations.</a:t>
            </a:r>
          </a:p>
          <a:p>
            <a:r>
              <a:rPr lang="en-US" dirty="0"/>
              <a:t>We will make a request for these two items and see what the possible pickup locations are:</a:t>
            </a:r>
          </a:p>
          <a:p>
            <a:endParaRPr lang="en-US" dirty="0"/>
          </a:p>
          <a:p>
            <a:pPr marL="342900" indent="-342900">
              <a:buFont typeface="+mj-lt"/>
              <a:buAutoNum type="arabicPeriod"/>
            </a:pPr>
            <a:r>
              <a:rPr lang="en-US" dirty="0"/>
              <a:t>Title "Women's movements in twentieth-century Taiwan" Barcode: AU66665</a:t>
            </a:r>
          </a:p>
          <a:p>
            <a:pPr lvl="1"/>
            <a:r>
              <a:rPr lang="en-US" sz="1800" dirty="0"/>
              <a:t>Item is in "</a:t>
            </a:r>
            <a:r>
              <a:rPr lang="en-US" sz="1800" b="1" dirty="0"/>
              <a:t>Main Library</a:t>
            </a:r>
            <a:r>
              <a:rPr lang="en-US" sz="1800" dirty="0"/>
              <a:t>" "General" Location.</a:t>
            </a:r>
          </a:p>
          <a:p>
            <a:pPr marL="180000" lvl="1" indent="0">
              <a:buNone/>
            </a:pPr>
            <a:endParaRPr lang="en-US" sz="1800" dirty="0"/>
          </a:p>
          <a:p>
            <a:pPr marL="457200" indent="-457200">
              <a:buFont typeface="+mj-lt"/>
              <a:buAutoNum type="arabicPeriod"/>
            </a:pPr>
            <a:r>
              <a:rPr lang="en-US" dirty="0"/>
              <a:t>Title "Librarianship in Taiwan" Barcode: AU66684</a:t>
            </a:r>
          </a:p>
          <a:p>
            <a:pPr lvl="1"/>
            <a:r>
              <a:rPr lang="en-US" sz="1800" dirty="0"/>
              <a:t>Item is in "</a:t>
            </a:r>
            <a:r>
              <a:rPr lang="en-US" sz="1800" b="1" dirty="0"/>
              <a:t>Library and Information Science Library</a:t>
            </a:r>
            <a:r>
              <a:rPr lang="en-US" sz="1800" dirty="0"/>
              <a:t>" "Open Stacks".</a:t>
            </a:r>
          </a:p>
          <a:p>
            <a:pPr marL="342900" indent="-342900">
              <a:buFont typeface="+mj-lt"/>
              <a:buAutoNum type="arabicPeriod"/>
            </a:pPr>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2856320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D352B-07AF-D1D9-3A3B-2DD9EBF95D3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6475BA1-A003-8C10-020A-C941DC07DDE7}"/>
              </a:ext>
            </a:extLst>
          </p:cNvPr>
          <p:cNvPicPr>
            <a:picLocks noChangeAspect="1"/>
          </p:cNvPicPr>
          <p:nvPr/>
        </p:nvPicPr>
        <p:blipFill>
          <a:blip r:embed="rId2"/>
          <a:stretch>
            <a:fillRect/>
          </a:stretch>
        </p:blipFill>
        <p:spPr>
          <a:xfrm>
            <a:off x="3810000" y="1965125"/>
            <a:ext cx="5856472" cy="4524047"/>
          </a:xfrm>
          <a:prstGeom prst="rect">
            <a:avLst/>
          </a:prstGeom>
          <a:ln>
            <a:solidFill>
              <a:schemeClr val="tx1"/>
            </a:solidFill>
          </a:ln>
        </p:spPr>
      </p:pic>
      <p:sp>
        <p:nvSpPr>
          <p:cNvPr id="10" name="Title 9">
            <a:extLst>
              <a:ext uri="{FF2B5EF4-FFF2-40B4-BE49-F238E27FC236}">
                <a16:creationId xmlns:a16="http://schemas.microsoft.com/office/drawing/2014/main" id="{81A562EC-97DA-7961-1039-EDD2E29705DA}"/>
              </a:ext>
            </a:extLst>
          </p:cNvPr>
          <p:cNvSpPr>
            <a:spLocks noGrp="1"/>
          </p:cNvSpPr>
          <p:nvPr>
            <p:ph type="title"/>
          </p:nvPr>
        </p:nvSpPr>
        <p:spPr/>
        <p:txBody>
          <a:bodyPr/>
          <a:lstStyle/>
          <a:p>
            <a:r>
              <a:rPr lang="en-US" dirty="0"/>
              <a:t>A specific example</a:t>
            </a:r>
            <a:endParaRPr lang="en-NL" dirty="0"/>
          </a:p>
        </p:txBody>
      </p:sp>
      <p:sp>
        <p:nvSpPr>
          <p:cNvPr id="9" name="Slide Number Placeholder 5">
            <a:extLst>
              <a:ext uri="{FF2B5EF4-FFF2-40B4-BE49-F238E27FC236}">
                <a16:creationId xmlns:a16="http://schemas.microsoft.com/office/drawing/2014/main" id="{C6A274B0-A970-4E80-7B9D-850634D5223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a:p>
        </p:txBody>
      </p:sp>
      <p:sp>
        <p:nvSpPr>
          <p:cNvPr id="11" name="Content Placeholder 10">
            <a:extLst>
              <a:ext uri="{FF2B5EF4-FFF2-40B4-BE49-F238E27FC236}">
                <a16:creationId xmlns:a16="http://schemas.microsoft.com/office/drawing/2014/main" id="{AF314584-3AF2-C5F1-538F-7769053EDFEB}"/>
              </a:ext>
            </a:extLst>
          </p:cNvPr>
          <p:cNvSpPr>
            <a:spLocks noGrp="1"/>
          </p:cNvSpPr>
          <p:nvPr>
            <p:ph sz="quarter" idx="13"/>
          </p:nvPr>
        </p:nvSpPr>
        <p:spPr>
          <a:xfrm>
            <a:off x="370663" y="1131351"/>
            <a:ext cx="11335783" cy="829529"/>
          </a:xfrm>
        </p:spPr>
        <p:txBody>
          <a:bodyPr/>
          <a:lstStyle/>
          <a:p>
            <a:r>
              <a:rPr lang="en-US" dirty="0"/>
              <a:t>When requesting the item in "Main Library" "General" Location the possible pickup locations are as follows: Art Library, Main Library, Music Library and Engineering Library  </a:t>
            </a:r>
          </a:p>
        </p:txBody>
      </p:sp>
      <p:sp>
        <p:nvSpPr>
          <p:cNvPr id="4" name="Rectangle 3">
            <a:extLst>
              <a:ext uri="{FF2B5EF4-FFF2-40B4-BE49-F238E27FC236}">
                <a16:creationId xmlns:a16="http://schemas.microsoft.com/office/drawing/2014/main" id="{1479C470-64BD-2016-CD73-7CAACB67128A}"/>
              </a:ext>
            </a:extLst>
          </p:cNvPr>
          <p:cNvSpPr/>
          <p:nvPr/>
        </p:nvSpPr>
        <p:spPr>
          <a:xfrm>
            <a:off x="5462577" y="5872480"/>
            <a:ext cx="1060143" cy="26415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88FDB991-6F0B-4998-1EEF-E4391332931E}"/>
              </a:ext>
            </a:extLst>
          </p:cNvPr>
          <p:cNvSpPr/>
          <p:nvPr/>
        </p:nvSpPr>
        <p:spPr>
          <a:xfrm>
            <a:off x="5432097" y="5344160"/>
            <a:ext cx="1060143" cy="26415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64144F8F-8910-3E29-BB7B-3EAA3C9541FB}"/>
              </a:ext>
            </a:extLst>
          </p:cNvPr>
          <p:cNvSpPr/>
          <p:nvPr/>
        </p:nvSpPr>
        <p:spPr>
          <a:xfrm>
            <a:off x="5432097" y="5080000"/>
            <a:ext cx="1060143" cy="26415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58D9691F-B49C-C51A-2090-2F067C2DB115}"/>
              </a:ext>
            </a:extLst>
          </p:cNvPr>
          <p:cNvSpPr/>
          <p:nvPr/>
        </p:nvSpPr>
        <p:spPr>
          <a:xfrm>
            <a:off x="5432097" y="4521200"/>
            <a:ext cx="1060143" cy="26415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505978960"/>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6782</TotalTime>
  <Words>1425</Words>
  <Application>Microsoft Office PowerPoint</Application>
  <PresentationFormat>Widescreen</PresentationFormat>
  <Paragraphs>126</Paragraphs>
  <Slides>30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Introduction</vt:lpstr>
      <vt:lpstr>PowerPoint Presentation</vt:lpstr>
      <vt:lpstr>A specific example</vt:lpstr>
      <vt:lpstr>A specific example</vt:lpstr>
      <vt:lpstr>A specific example</vt:lpstr>
      <vt:lpstr>PowerPoint Presentation</vt:lpstr>
      <vt:lpstr>Why these specific Pickup Locations appear</vt:lpstr>
      <vt:lpstr>Why these specific Pickup Locations appear</vt:lpstr>
      <vt:lpstr>Why these specific Pickup Locations appear</vt:lpstr>
      <vt:lpstr>PowerPoint Presentation</vt:lpstr>
      <vt:lpstr>Library Relations</vt:lpstr>
      <vt:lpstr>Library Relations</vt:lpstr>
      <vt:lpstr>Library Relations</vt:lpstr>
      <vt:lpstr>Library Relations</vt:lpstr>
      <vt:lpstr>Library Relations</vt:lpstr>
      <vt:lpstr>Library Relations</vt:lpstr>
      <vt:lpstr>Library Relations</vt:lpstr>
      <vt:lpstr>PowerPoint Presentation</vt:lpstr>
      <vt:lpstr>Two important related comments</vt:lpstr>
      <vt:lpstr>Two important related comments</vt:lpstr>
      <vt:lpstr>Two important related comments</vt:lpstr>
      <vt:lpstr>Two important related comments</vt:lpstr>
      <vt:lpstr>Two important related comments</vt:lpstr>
      <vt:lpstr>Two important related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4</cp:revision>
  <dcterms:created xsi:type="dcterms:W3CDTF">2023-07-24T19:21:55Z</dcterms:created>
  <dcterms:modified xsi:type="dcterms:W3CDTF">2025-11-25T09:27:48Z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